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1"/>
    <p:restoredTop sz="94343"/>
  </p:normalViewPr>
  <p:slideViewPr>
    <p:cSldViewPr snapToGrid="0">
      <p:cViewPr varScale="1">
        <p:scale>
          <a:sx n="90" d="100"/>
          <a:sy n="90" d="100"/>
        </p:scale>
        <p:origin x="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44491-94BC-4A0F-95F6-F36149539359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6D267F1-101C-4671-A29A-31345C4CD63A}">
      <dgm:prSet/>
      <dgm:spPr/>
      <dgm:t>
        <a:bodyPr/>
        <a:lstStyle/>
        <a:p>
          <a:r>
            <a:rPr lang="fr-FR"/>
            <a:t>Contexte de la mission</a:t>
          </a:r>
          <a:endParaRPr lang="en-US"/>
        </a:p>
      </dgm:t>
    </dgm:pt>
    <dgm:pt modelId="{A1C42DF8-CAE8-461B-A013-EE072B6EBA17}" type="parTrans" cxnId="{54A1B0FD-8040-46ED-B9D3-A31AA2C7C4B0}">
      <dgm:prSet/>
      <dgm:spPr/>
      <dgm:t>
        <a:bodyPr/>
        <a:lstStyle/>
        <a:p>
          <a:endParaRPr lang="en-US"/>
        </a:p>
      </dgm:t>
    </dgm:pt>
    <dgm:pt modelId="{D8D57468-42FD-4A1A-BA4F-3219A56E4485}" type="sibTrans" cxnId="{54A1B0FD-8040-46ED-B9D3-A31AA2C7C4B0}">
      <dgm:prSet/>
      <dgm:spPr/>
      <dgm:t>
        <a:bodyPr/>
        <a:lstStyle/>
        <a:p>
          <a:endParaRPr lang="en-US"/>
        </a:p>
      </dgm:t>
    </dgm:pt>
    <dgm:pt modelId="{09E2BD82-EA5A-4D51-9338-8D2E97C7C37A}">
      <dgm:prSet/>
      <dgm:spPr/>
      <dgm:t>
        <a:bodyPr/>
        <a:lstStyle/>
        <a:p>
          <a:r>
            <a:rPr lang="fr-FR"/>
            <a:t>Analyse de l’existant</a:t>
          </a:r>
          <a:endParaRPr lang="en-US"/>
        </a:p>
      </dgm:t>
    </dgm:pt>
    <dgm:pt modelId="{6C156292-87D2-484D-B98D-93D1926CB589}" type="parTrans" cxnId="{E16C1F36-70CF-4A7C-8DFE-4C86075C7412}">
      <dgm:prSet/>
      <dgm:spPr/>
      <dgm:t>
        <a:bodyPr/>
        <a:lstStyle/>
        <a:p>
          <a:endParaRPr lang="en-US"/>
        </a:p>
      </dgm:t>
    </dgm:pt>
    <dgm:pt modelId="{3B481D16-8645-489E-838A-C9655C3A2DB2}" type="sibTrans" cxnId="{E16C1F36-70CF-4A7C-8DFE-4C86075C7412}">
      <dgm:prSet/>
      <dgm:spPr/>
      <dgm:t>
        <a:bodyPr/>
        <a:lstStyle/>
        <a:p>
          <a:endParaRPr lang="en-US"/>
        </a:p>
      </dgm:t>
    </dgm:pt>
    <dgm:pt modelId="{114F6FE2-3CB8-44F3-9046-5931095B6D73}">
      <dgm:prSet/>
      <dgm:spPr/>
      <dgm:t>
        <a:bodyPr/>
        <a:lstStyle/>
        <a:p>
          <a:r>
            <a:rPr lang="fr-FR"/>
            <a:t>Objectif du projet</a:t>
          </a:r>
          <a:endParaRPr lang="en-US"/>
        </a:p>
      </dgm:t>
    </dgm:pt>
    <dgm:pt modelId="{861AEF8D-6FBA-4062-B4BC-321E7F3E9545}" type="parTrans" cxnId="{B1241A45-941D-4D7F-B807-2C12203F3D73}">
      <dgm:prSet/>
      <dgm:spPr/>
      <dgm:t>
        <a:bodyPr/>
        <a:lstStyle/>
        <a:p>
          <a:endParaRPr lang="en-US"/>
        </a:p>
      </dgm:t>
    </dgm:pt>
    <dgm:pt modelId="{CB500EB5-B0B2-4152-8BDC-25A7AE899802}" type="sibTrans" cxnId="{B1241A45-941D-4D7F-B807-2C12203F3D73}">
      <dgm:prSet/>
      <dgm:spPr/>
      <dgm:t>
        <a:bodyPr/>
        <a:lstStyle/>
        <a:p>
          <a:endParaRPr lang="en-US"/>
        </a:p>
      </dgm:t>
    </dgm:pt>
    <dgm:pt modelId="{6DA9D211-1586-4A75-95BC-BC7979ED458D}">
      <dgm:prSet/>
      <dgm:spPr/>
      <dgm:t>
        <a:bodyPr/>
        <a:lstStyle/>
        <a:p>
          <a:r>
            <a:rPr lang="fr-FR"/>
            <a:t>Périmètre du projet</a:t>
          </a:r>
          <a:endParaRPr lang="en-US"/>
        </a:p>
      </dgm:t>
    </dgm:pt>
    <dgm:pt modelId="{B9F7DB35-4DB3-4942-AD7D-8E52939FEDB4}" type="parTrans" cxnId="{6E37DBA1-714F-49CA-BF4C-4A7964A0D799}">
      <dgm:prSet/>
      <dgm:spPr/>
      <dgm:t>
        <a:bodyPr/>
        <a:lstStyle/>
        <a:p>
          <a:endParaRPr lang="en-US"/>
        </a:p>
      </dgm:t>
    </dgm:pt>
    <dgm:pt modelId="{2BB306DD-ADE4-48FC-97C1-FD39AE90A160}" type="sibTrans" cxnId="{6E37DBA1-714F-49CA-BF4C-4A7964A0D799}">
      <dgm:prSet/>
      <dgm:spPr/>
      <dgm:t>
        <a:bodyPr/>
        <a:lstStyle/>
        <a:p>
          <a:endParaRPr lang="en-US"/>
        </a:p>
      </dgm:t>
    </dgm:pt>
    <dgm:pt modelId="{5F7113C4-BE31-4039-9051-9FACA61A29D0}">
      <dgm:prSet/>
      <dgm:spPr/>
      <dgm:t>
        <a:bodyPr/>
        <a:lstStyle/>
        <a:p>
          <a:r>
            <a:rPr lang="fr-FR"/>
            <a:t>Schéma réseau</a:t>
          </a:r>
          <a:endParaRPr lang="en-US"/>
        </a:p>
      </dgm:t>
    </dgm:pt>
    <dgm:pt modelId="{2F64011D-6721-40CA-9B65-54A15E7A5856}" type="parTrans" cxnId="{7AFEE9BB-B289-4465-AB1F-8A63280185FC}">
      <dgm:prSet/>
      <dgm:spPr/>
      <dgm:t>
        <a:bodyPr/>
        <a:lstStyle/>
        <a:p>
          <a:endParaRPr lang="en-US"/>
        </a:p>
      </dgm:t>
    </dgm:pt>
    <dgm:pt modelId="{C80DDA96-6E17-41CD-A9BD-C1300C37BD37}" type="sibTrans" cxnId="{7AFEE9BB-B289-4465-AB1F-8A63280185FC}">
      <dgm:prSet/>
      <dgm:spPr/>
      <dgm:t>
        <a:bodyPr/>
        <a:lstStyle/>
        <a:p>
          <a:endParaRPr lang="en-US"/>
        </a:p>
      </dgm:t>
    </dgm:pt>
    <dgm:pt modelId="{2D481C89-F7FC-4E91-A413-EEF0C61723AF}">
      <dgm:prSet/>
      <dgm:spPr/>
      <dgm:t>
        <a:bodyPr/>
        <a:lstStyle/>
        <a:p>
          <a:r>
            <a:rPr lang="fr-FR"/>
            <a:t>Ce que j’ai réalisé</a:t>
          </a:r>
          <a:endParaRPr lang="en-US"/>
        </a:p>
      </dgm:t>
    </dgm:pt>
    <dgm:pt modelId="{D9D910C4-258A-4CE3-BAD9-840B394C5740}" type="parTrans" cxnId="{3E70D0F5-BFCE-4463-8761-0D307F2DD293}">
      <dgm:prSet/>
      <dgm:spPr/>
      <dgm:t>
        <a:bodyPr/>
        <a:lstStyle/>
        <a:p>
          <a:endParaRPr lang="en-US"/>
        </a:p>
      </dgm:t>
    </dgm:pt>
    <dgm:pt modelId="{8FF43ACD-4A54-4DF9-8E8C-2A7929AB9AB2}" type="sibTrans" cxnId="{3E70D0F5-BFCE-4463-8761-0D307F2DD293}">
      <dgm:prSet/>
      <dgm:spPr/>
      <dgm:t>
        <a:bodyPr/>
        <a:lstStyle/>
        <a:p>
          <a:endParaRPr lang="en-US"/>
        </a:p>
      </dgm:t>
    </dgm:pt>
    <dgm:pt modelId="{28E4FBB5-5220-4ECA-AE8B-D36EE70E21D9}">
      <dgm:prSet/>
      <dgm:spPr/>
      <dgm:t>
        <a:bodyPr/>
        <a:lstStyle/>
        <a:p>
          <a:r>
            <a:rPr lang="fr-FR"/>
            <a:t>Ce que je n’ai pas réalisé</a:t>
          </a:r>
          <a:endParaRPr lang="en-US"/>
        </a:p>
      </dgm:t>
    </dgm:pt>
    <dgm:pt modelId="{A045ED95-8F1C-4748-B3CD-A58A15F5BEF9}" type="parTrans" cxnId="{4E3556C4-A0F8-486B-ADAB-524B63EA5C75}">
      <dgm:prSet/>
      <dgm:spPr/>
      <dgm:t>
        <a:bodyPr/>
        <a:lstStyle/>
        <a:p>
          <a:endParaRPr lang="en-US"/>
        </a:p>
      </dgm:t>
    </dgm:pt>
    <dgm:pt modelId="{C15854C3-B688-48A2-9254-5E808C2A9C0C}" type="sibTrans" cxnId="{4E3556C4-A0F8-486B-ADAB-524B63EA5C75}">
      <dgm:prSet/>
      <dgm:spPr/>
      <dgm:t>
        <a:bodyPr/>
        <a:lstStyle/>
        <a:p>
          <a:endParaRPr lang="en-US"/>
        </a:p>
      </dgm:t>
    </dgm:pt>
    <dgm:pt modelId="{7121924F-2E08-492D-A49B-083762135D05}">
      <dgm:prSet/>
      <dgm:spPr/>
      <dgm:t>
        <a:bodyPr/>
        <a:lstStyle/>
        <a:p>
          <a:r>
            <a:rPr lang="fr-FR"/>
            <a:t>Conclusion</a:t>
          </a:r>
          <a:endParaRPr lang="en-US"/>
        </a:p>
      </dgm:t>
    </dgm:pt>
    <dgm:pt modelId="{8DCBACDF-8B1B-4541-A1F9-C56DFDAEAA2A}" type="parTrans" cxnId="{BA03848A-70EE-4750-BBA1-87C4F28E8308}">
      <dgm:prSet/>
      <dgm:spPr/>
      <dgm:t>
        <a:bodyPr/>
        <a:lstStyle/>
        <a:p>
          <a:endParaRPr lang="en-US"/>
        </a:p>
      </dgm:t>
    </dgm:pt>
    <dgm:pt modelId="{33467B89-017B-4280-B940-59B09D9949C7}" type="sibTrans" cxnId="{BA03848A-70EE-4750-BBA1-87C4F28E8308}">
      <dgm:prSet/>
      <dgm:spPr/>
      <dgm:t>
        <a:bodyPr/>
        <a:lstStyle/>
        <a:p>
          <a:endParaRPr lang="en-US"/>
        </a:p>
      </dgm:t>
    </dgm:pt>
    <dgm:pt modelId="{359F640A-7ED5-D84A-88CF-09F2582336FB}" type="pres">
      <dgm:prSet presAssocID="{F6F44491-94BC-4A0F-95F6-F36149539359}" presName="vert0" presStyleCnt="0">
        <dgm:presLayoutVars>
          <dgm:dir/>
          <dgm:animOne val="branch"/>
          <dgm:animLvl val="lvl"/>
        </dgm:presLayoutVars>
      </dgm:prSet>
      <dgm:spPr/>
    </dgm:pt>
    <dgm:pt modelId="{4C4DF26C-72DD-C14A-8D0A-BBE0DDF08F9B}" type="pres">
      <dgm:prSet presAssocID="{26D267F1-101C-4671-A29A-31345C4CD63A}" presName="thickLine" presStyleLbl="alignNode1" presStyleIdx="0" presStyleCnt="8"/>
      <dgm:spPr/>
    </dgm:pt>
    <dgm:pt modelId="{37F688CE-BBBF-684A-9251-CD11F4D333BA}" type="pres">
      <dgm:prSet presAssocID="{26D267F1-101C-4671-A29A-31345C4CD63A}" presName="horz1" presStyleCnt="0"/>
      <dgm:spPr/>
    </dgm:pt>
    <dgm:pt modelId="{E3122B4F-742F-BF4A-BD34-E2AF0F7FDEB1}" type="pres">
      <dgm:prSet presAssocID="{26D267F1-101C-4671-A29A-31345C4CD63A}" presName="tx1" presStyleLbl="revTx" presStyleIdx="0" presStyleCnt="8"/>
      <dgm:spPr/>
    </dgm:pt>
    <dgm:pt modelId="{0E20F08F-00DC-DC4D-97B2-4BEE67B90222}" type="pres">
      <dgm:prSet presAssocID="{26D267F1-101C-4671-A29A-31345C4CD63A}" presName="vert1" presStyleCnt="0"/>
      <dgm:spPr/>
    </dgm:pt>
    <dgm:pt modelId="{68FF901A-C337-CB4E-9A6D-C96C4F404FCD}" type="pres">
      <dgm:prSet presAssocID="{09E2BD82-EA5A-4D51-9338-8D2E97C7C37A}" presName="thickLine" presStyleLbl="alignNode1" presStyleIdx="1" presStyleCnt="8"/>
      <dgm:spPr/>
    </dgm:pt>
    <dgm:pt modelId="{FD5C0143-E584-3547-BCF2-66091251BCAA}" type="pres">
      <dgm:prSet presAssocID="{09E2BD82-EA5A-4D51-9338-8D2E97C7C37A}" presName="horz1" presStyleCnt="0"/>
      <dgm:spPr/>
    </dgm:pt>
    <dgm:pt modelId="{839EC1C2-19AA-144B-BD3C-E2BA4DD94662}" type="pres">
      <dgm:prSet presAssocID="{09E2BD82-EA5A-4D51-9338-8D2E97C7C37A}" presName="tx1" presStyleLbl="revTx" presStyleIdx="1" presStyleCnt="8"/>
      <dgm:spPr/>
    </dgm:pt>
    <dgm:pt modelId="{8D54EBAA-8133-2D49-B0D6-90BB160F0037}" type="pres">
      <dgm:prSet presAssocID="{09E2BD82-EA5A-4D51-9338-8D2E97C7C37A}" presName="vert1" presStyleCnt="0"/>
      <dgm:spPr/>
    </dgm:pt>
    <dgm:pt modelId="{51503839-D41E-9642-BC05-F0B00B858AA7}" type="pres">
      <dgm:prSet presAssocID="{114F6FE2-3CB8-44F3-9046-5931095B6D73}" presName="thickLine" presStyleLbl="alignNode1" presStyleIdx="2" presStyleCnt="8"/>
      <dgm:spPr/>
    </dgm:pt>
    <dgm:pt modelId="{FDB8B143-7499-5348-9FF2-EFFB92D0AE06}" type="pres">
      <dgm:prSet presAssocID="{114F6FE2-3CB8-44F3-9046-5931095B6D73}" presName="horz1" presStyleCnt="0"/>
      <dgm:spPr/>
    </dgm:pt>
    <dgm:pt modelId="{AC594142-B929-DE43-B149-886CF62DB14F}" type="pres">
      <dgm:prSet presAssocID="{114F6FE2-3CB8-44F3-9046-5931095B6D73}" presName="tx1" presStyleLbl="revTx" presStyleIdx="2" presStyleCnt="8"/>
      <dgm:spPr/>
    </dgm:pt>
    <dgm:pt modelId="{2B8F9610-B1FD-5A4F-922A-E22049A20215}" type="pres">
      <dgm:prSet presAssocID="{114F6FE2-3CB8-44F3-9046-5931095B6D73}" presName="vert1" presStyleCnt="0"/>
      <dgm:spPr/>
    </dgm:pt>
    <dgm:pt modelId="{E125CADA-E982-0C42-A667-575D55DED558}" type="pres">
      <dgm:prSet presAssocID="{6DA9D211-1586-4A75-95BC-BC7979ED458D}" presName="thickLine" presStyleLbl="alignNode1" presStyleIdx="3" presStyleCnt="8"/>
      <dgm:spPr/>
    </dgm:pt>
    <dgm:pt modelId="{5C8F5046-2258-D441-9718-896BD0880DFA}" type="pres">
      <dgm:prSet presAssocID="{6DA9D211-1586-4A75-95BC-BC7979ED458D}" presName="horz1" presStyleCnt="0"/>
      <dgm:spPr/>
    </dgm:pt>
    <dgm:pt modelId="{A35CC0E5-DA3D-FA4F-B284-4360BD2078C8}" type="pres">
      <dgm:prSet presAssocID="{6DA9D211-1586-4A75-95BC-BC7979ED458D}" presName="tx1" presStyleLbl="revTx" presStyleIdx="3" presStyleCnt="8"/>
      <dgm:spPr/>
    </dgm:pt>
    <dgm:pt modelId="{E8E62465-0993-6040-AAB0-10F5E358D04C}" type="pres">
      <dgm:prSet presAssocID="{6DA9D211-1586-4A75-95BC-BC7979ED458D}" presName="vert1" presStyleCnt="0"/>
      <dgm:spPr/>
    </dgm:pt>
    <dgm:pt modelId="{336ED745-3849-D842-A100-46F360DA3EB3}" type="pres">
      <dgm:prSet presAssocID="{5F7113C4-BE31-4039-9051-9FACA61A29D0}" presName="thickLine" presStyleLbl="alignNode1" presStyleIdx="4" presStyleCnt="8"/>
      <dgm:spPr/>
    </dgm:pt>
    <dgm:pt modelId="{3D21F4BA-137C-FC4D-8603-A3DE3AF315F3}" type="pres">
      <dgm:prSet presAssocID="{5F7113C4-BE31-4039-9051-9FACA61A29D0}" presName="horz1" presStyleCnt="0"/>
      <dgm:spPr/>
    </dgm:pt>
    <dgm:pt modelId="{24D9048C-4C37-4D4D-ACF1-1B75CC9FCC31}" type="pres">
      <dgm:prSet presAssocID="{5F7113C4-BE31-4039-9051-9FACA61A29D0}" presName="tx1" presStyleLbl="revTx" presStyleIdx="4" presStyleCnt="8"/>
      <dgm:spPr/>
    </dgm:pt>
    <dgm:pt modelId="{E9F17AEA-8F02-9541-B17D-AC355D766D46}" type="pres">
      <dgm:prSet presAssocID="{5F7113C4-BE31-4039-9051-9FACA61A29D0}" presName="vert1" presStyleCnt="0"/>
      <dgm:spPr/>
    </dgm:pt>
    <dgm:pt modelId="{657AEA4D-A3AF-9D47-9770-646C03F5995E}" type="pres">
      <dgm:prSet presAssocID="{2D481C89-F7FC-4E91-A413-EEF0C61723AF}" presName="thickLine" presStyleLbl="alignNode1" presStyleIdx="5" presStyleCnt="8"/>
      <dgm:spPr/>
    </dgm:pt>
    <dgm:pt modelId="{98C6661D-BD00-3744-9EAE-384B8C80EF3D}" type="pres">
      <dgm:prSet presAssocID="{2D481C89-F7FC-4E91-A413-EEF0C61723AF}" presName="horz1" presStyleCnt="0"/>
      <dgm:spPr/>
    </dgm:pt>
    <dgm:pt modelId="{AECE2829-0C64-0940-BDD4-F2D039D68B58}" type="pres">
      <dgm:prSet presAssocID="{2D481C89-F7FC-4E91-A413-EEF0C61723AF}" presName="tx1" presStyleLbl="revTx" presStyleIdx="5" presStyleCnt="8"/>
      <dgm:spPr/>
    </dgm:pt>
    <dgm:pt modelId="{79D16928-F33C-2A44-BDEA-D8C59BE3F67D}" type="pres">
      <dgm:prSet presAssocID="{2D481C89-F7FC-4E91-A413-EEF0C61723AF}" presName="vert1" presStyleCnt="0"/>
      <dgm:spPr/>
    </dgm:pt>
    <dgm:pt modelId="{CF528743-38C5-B049-9F21-1675539161D0}" type="pres">
      <dgm:prSet presAssocID="{28E4FBB5-5220-4ECA-AE8B-D36EE70E21D9}" presName="thickLine" presStyleLbl="alignNode1" presStyleIdx="6" presStyleCnt="8"/>
      <dgm:spPr/>
    </dgm:pt>
    <dgm:pt modelId="{C1EE561B-8A91-414D-B8A3-8123FA00910A}" type="pres">
      <dgm:prSet presAssocID="{28E4FBB5-5220-4ECA-AE8B-D36EE70E21D9}" presName="horz1" presStyleCnt="0"/>
      <dgm:spPr/>
    </dgm:pt>
    <dgm:pt modelId="{147F2C51-E70D-E540-8D00-E6011796F550}" type="pres">
      <dgm:prSet presAssocID="{28E4FBB5-5220-4ECA-AE8B-D36EE70E21D9}" presName="tx1" presStyleLbl="revTx" presStyleIdx="6" presStyleCnt="8"/>
      <dgm:spPr/>
    </dgm:pt>
    <dgm:pt modelId="{1EED680A-7180-474F-BF0C-D89F6C776522}" type="pres">
      <dgm:prSet presAssocID="{28E4FBB5-5220-4ECA-AE8B-D36EE70E21D9}" presName="vert1" presStyleCnt="0"/>
      <dgm:spPr/>
    </dgm:pt>
    <dgm:pt modelId="{8FF40F03-A26A-AB4B-8C6D-71FD0891593F}" type="pres">
      <dgm:prSet presAssocID="{7121924F-2E08-492D-A49B-083762135D05}" presName="thickLine" presStyleLbl="alignNode1" presStyleIdx="7" presStyleCnt="8"/>
      <dgm:spPr/>
    </dgm:pt>
    <dgm:pt modelId="{3CB329A8-8127-3349-95C3-ACAE0880CB6B}" type="pres">
      <dgm:prSet presAssocID="{7121924F-2E08-492D-A49B-083762135D05}" presName="horz1" presStyleCnt="0"/>
      <dgm:spPr/>
    </dgm:pt>
    <dgm:pt modelId="{79DC8A68-EB30-804D-A6F0-5B6A9FCFC976}" type="pres">
      <dgm:prSet presAssocID="{7121924F-2E08-492D-A49B-083762135D05}" presName="tx1" presStyleLbl="revTx" presStyleIdx="7" presStyleCnt="8"/>
      <dgm:spPr/>
    </dgm:pt>
    <dgm:pt modelId="{4F0A67AF-3F10-924D-A327-1D6BE7E98D23}" type="pres">
      <dgm:prSet presAssocID="{7121924F-2E08-492D-A49B-083762135D05}" presName="vert1" presStyleCnt="0"/>
      <dgm:spPr/>
    </dgm:pt>
  </dgm:ptLst>
  <dgm:cxnLst>
    <dgm:cxn modelId="{E491D307-8AF5-5043-8420-63C7673AC467}" type="presOf" srcId="{26D267F1-101C-4671-A29A-31345C4CD63A}" destId="{E3122B4F-742F-BF4A-BD34-E2AF0F7FDEB1}" srcOrd="0" destOrd="0" presId="urn:microsoft.com/office/officeart/2008/layout/LinedList"/>
    <dgm:cxn modelId="{E16C1F36-70CF-4A7C-8DFE-4C86075C7412}" srcId="{F6F44491-94BC-4A0F-95F6-F36149539359}" destId="{09E2BD82-EA5A-4D51-9338-8D2E97C7C37A}" srcOrd="1" destOrd="0" parTransId="{6C156292-87D2-484D-B98D-93D1926CB589}" sibTransId="{3B481D16-8645-489E-838A-C9655C3A2DB2}"/>
    <dgm:cxn modelId="{FB634636-D850-D949-A509-757DCC1E32C6}" type="presOf" srcId="{114F6FE2-3CB8-44F3-9046-5931095B6D73}" destId="{AC594142-B929-DE43-B149-886CF62DB14F}" srcOrd="0" destOrd="0" presId="urn:microsoft.com/office/officeart/2008/layout/LinedList"/>
    <dgm:cxn modelId="{B1241A45-941D-4D7F-B807-2C12203F3D73}" srcId="{F6F44491-94BC-4A0F-95F6-F36149539359}" destId="{114F6FE2-3CB8-44F3-9046-5931095B6D73}" srcOrd="2" destOrd="0" parTransId="{861AEF8D-6FBA-4062-B4BC-321E7F3E9545}" sibTransId="{CB500EB5-B0B2-4152-8BDC-25A7AE899802}"/>
    <dgm:cxn modelId="{6313784F-DEC0-5B45-92AB-F7C3B9D9F428}" type="presOf" srcId="{7121924F-2E08-492D-A49B-083762135D05}" destId="{79DC8A68-EB30-804D-A6F0-5B6A9FCFC976}" srcOrd="0" destOrd="0" presId="urn:microsoft.com/office/officeart/2008/layout/LinedList"/>
    <dgm:cxn modelId="{47D6FA73-EE8C-5D4B-96BD-37C6305FB23C}" type="presOf" srcId="{6DA9D211-1586-4A75-95BC-BC7979ED458D}" destId="{A35CC0E5-DA3D-FA4F-B284-4360BD2078C8}" srcOrd="0" destOrd="0" presId="urn:microsoft.com/office/officeart/2008/layout/LinedList"/>
    <dgm:cxn modelId="{2A967679-8506-3D41-AC40-3C7421C5D914}" type="presOf" srcId="{F6F44491-94BC-4A0F-95F6-F36149539359}" destId="{359F640A-7ED5-D84A-88CF-09F2582336FB}" srcOrd="0" destOrd="0" presId="urn:microsoft.com/office/officeart/2008/layout/LinedList"/>
    <dgm:cxn modelId="{22C8BF87-8C70-F04A-BE84-FC8B87617423}" type="presOf" srcId="{5F7113C4-BE31-4039-9051-9FACA61A29D0}" destId="{24D9048C-4C37-4D4D-ACF1-1B75CC9FCC31}" srcOrd="0" destOrd="0" presId="urn:microsoft.com/office/officeart/2008/layout/LinedList"/>
    <dgm:cxn modelId="{BA03848A-70EE-4750-BBA1-87C4F28E8308}" srcId="{F6F44491-94BC-4A0F-95F6-F36149539359}" destId="{7121924F-2E08-492D-A49B-083762135D05}" srcOrd="7" destOrd="0" parTransId="{8DCBACDF-8B1B-4541-A1F9-C56DFDAEAA2A}" sibTransId="{33467B89-017B-4280-B940-59B09D9949C7}"/>
    <dgm:cxn modelId="{DE78838C-544A-7E40-99DE-7D483ED8E9BD}" type="presOf" srcId="{2D481C89-F7FC-4E91-A413-EEF0C61723AF}" destId="{AECE2829-0C64-0940-BDD4-F2D039D68B58}" srcOrd="0" destOrd="0" presId="urn:microsoft.com/office/officeart/2008/layout/LinedList"/>
    <dgm:cxn modelId="{48A9FD8C-1AB7-CE42-95D8-AC22C8130F12}" type="presOf" srcId="{09E2BD82-EA5A-4D51-9338-8D2E97C7C37A}" destId="{839EC1C2-19AA-144B-BD3C-E2BA4DD94662}" srcOrd="0" destOrd="0" presId="urn:microsoft.com/office/officeart/2008/layout/LinedList"/>
    <dgm:cxn modelId="{6E37DBA1-714F-49CA-BF4C-4A7964A0D799}" srcId="{F6F44491-94BC-4A0F-95F6-F36149539359}" destId="{6DA9D211-1586-4A75-95BC-BC7979ED458D}" srcOrd="3" destOrd="0" parTransId="{B9F7DB35-4DB3-4942-AD7D-8E52939FEDB4}" sibTransId="{2BB306DD-ADE4-48FC-97C1-FD39AE90A160}"/>
    <dgm:cxn modelId="{7AFEE9BB-B289-4465-AB1F-8A63280185FC}" srcId="{F6F44491-94BC-4A0F-95F6-F36149539359}" destId="{5F7113C4-BE31-4039-9051-9FACA61A29D0}" srcOrd="4" destOrd="0" parTransId="{2F64011D-6721-40CA-9B65-54A15E7A5856}" sibTransId="{C80DDA96-6E17-41CD-A9BD-C1300C37BD37}"/>
    <dgm:cxn modelId="{4E3556C4-A0F8-486B-ADAB-524B63EA5C75}" srcId="{F6F44491-94BC-4A0F-95F6-F36149539359}" destId="{28E4FBB5-5220-4ECA-AE8B-D36EE70E21D9}" srcOrd="6" destOrd="0" parTransId="{A045ED95-8F1C-4748-B3CD-A58A15F5BEF9}" sibTransId="{C15854C3-B688-48A2-9254-5E808C2A9C0C}"/>
    <dgm:cxn modelId="{3E70D0F5-BFCE-4463-8761-0D307F2DD293}" srcId="{F6F44491-94BC-4A0F-95F6-F36149539359}" destId="{2D481C89-F7FC-4E91-A413-EEF0C61723AF}" srcOrd="5" destOrd="0" parTransId="{D9D910C4-258A-4CE3-BAD9-840B394C5740}" sibTransId="{8FF43ACD-4A54-4DF9-8E8C-2A7929AB9AB2}"/>
    <dgm:cxn modelId="{CCC966FC-3C95-4543-AAA2-065FB4315080}" type="presOf" srcId="{28E4FBB5-5220-4ECA-AE8B-D36EE70E21D9}" destId="{147F2C51-E70D-E540-8D00-E6011796F550}" srcOrd="0" destOrd="0" presId="urn:microsoft.com/office/officeart/2008/layout/LinedList"/>
    <dgm:cxn modelId="{54A1B0FD-8040-46ED-B9D3-A31AA2C7C4B0}" srcId="{F6F44491-94BC-4A0F-95F6-F36149539359}" destId="{26D267F1-101C-4671-A29A-31345C4CD63A}" srcOrd="0" destOrd="0" parTransId="{A1C42DF8-CAE8-461B-A013-EE072B6EBA17}" sibTransId="{D8D57468-42FD-4A1A-BA4F-3219A56E4485}"/>
    <dgm:cxn modelId="{AABAF6E7-43AD-0B44-829C-1FB0D00694E0}" type="presParOf" srcId="{359F640A-7ED5-D84A-88CF-09F2582336FB}" destId="{4C4DF26C-72DD-C14A-8D0A-BBE0DDF08F9B}" srcOrd="0" destOrd="0" presId="urn:microsoft.com/office/officeart/2008/layout/LinedList"/>
    <dgm:cxn modelId="{52EBAA7D-C959-4D4F-8B16-0DC7C5DC2D4E}" type="presParOf" srcId="{359F640A-7ED5-D84A-88CF-09F2582336FB}" destId="{37F688CE-BBBF-684A-9251-CD11F4D333BA}" srcOrd="1" destOrd="0" presId="urn:microsoft.com/office/officeart/2008/layout/LinedList"/>
    <dgm:cxn modelId="{CD6DE72E-9B79-734E-B558-6E42D8C699C1}" type="presParOf" srcId="{37F688CE-BBBF-684A-9251-CD11F4D333BA}" destId="{E3122B4F-742F-BF4A-BD34-E2AF0F7FDEB1}" srcOrd="0" destOrd="0" presId="urn:microsoft.com/office/officeart/2008/layout/LinedList"/>
    <dgm:cxn modelId="{EB21E468-CCCA-CE41-8B7F-34DA27523BB1}" type="presParOf" srcId="{37F688CE-BBBF-684A-9251-CD11F4D333BA}" destId="{0E20F08F-00DC-DC4D-97B2-4BEE67B90222}" srcOrd="1" destOrd="0" presId="urn:microsoft.com/office/officeart/2008/layout/LinedList"/>
    <dgm:cxn modelId="{E215F7E7-4A53-E547-BBFA-43CD1288A0F2}" type="presParOf" srcId="{359F640A-7ED5-D84A-88CF-09F2582336FB}" destId="{68FF901A-C337-CB4E-9A6D-C96C4F404FCD}" srcOrd="2" destOrd="0" presId="urn:microsoft.com/office/officeart/2008/layout/LinedList"/>
    <dgm:cxn modelId="{551B1EE5-01D6-4E42-983C-843B6C9AEB75}" type="presParOf" srcId="{359F640A-7ED5-D84A-88CF-09F2582336FB}" destId="{FD5C0143-E584-3547-BCF2-66091251BCAA}" srcOrd="3" destOrd="0" presId="urn:microsoft.com/office/officeart/2008/layout/LinedList"/>
    <dgm:cxn modelId="{6FB34A74-E345-094F-90AD-07C6512FAE8E}" type="presParOf" srcId="{FD5C0143-E584-3547-BCF2-66091251BCAA}" destId="{839EC1C2-19AA-144B-BD3C-E2BA4DD94662}" srcOrd="0" destOrd="0" presId="urn:microsoft.com/office/officeart/2008/layout/LinedList"/>
    <dgm:cxn modelId="{3D7B20FA-8122-FE47-8F91-39C0D6B6B1F5}" type="presParOf" srcId="{FD5C0143-E584-3547-BCF2-66091251BCAA}" destId="{8D54EBAA-8133-2D49-B0D6-90BB160F0037}" srcOrd="1" destOrd="0" presId="urn:microsoft.com/office/officeart/2008/layout/LinedList"/>
    <dgm:cxn modelId="{8532D4E0-9321-1D40-90C9-7D56A53FD4CA}" type="presParOf" srcId="{359F640A-7ED5-D84A-88CF-09F2582336FB}" destId="{51503839-D41E-9642-BC05-F0B00B858AA7}" srcOrd="4" destOrd="0" presId="urn:microsoft.com/office/officeart/2008/layout/LinedList"/>
    <dgm:cxn modelId="{4C0C1B19-76B3-8941-AD74-7DEDCAD14285}" type="presParOf" srcId="{359F640A-7ED5-D84A-88CF-09F2582336FB}" destId="{FDB8B143-7499-5348-9FF2-EFFB92D0AE06}" srcOrd="5" destOrd="0" presId="urn:microsoft.com/office/officeart/2008/layout/LinedList"/>
    <dgm:cxn modelId="{84FD2740-2BC1-E54B-AA21-D0344A2BECCE}" type="presParOf" srcId="{FDB8B143-7499-5348-9FF2-EFFB92D0AE06}" destId="{AC594142-B929-DE43-B149-886CF62DB14F}" srcOrd="0" destOrd="0" presId="urn:microsoft.com/office/officeart/2008/layout/LinedList"/>
    <dgm:cxn modelId="{62A362D6-6C98-EC41-95AC-B124E7C310E9}" type="presParOf" srcId="{FDB8B143-7499-5348-9FF2-EFFB92D0AE06}" destId="{2B8F9610-B1FD-5A4F-922A-E22049A20215}" srcOrd="1" destOrd="0" presId="urn:microsoft.com/office/officeart/2008/layout/LinedList"/>
    <dgm:cxn modelId="{52C047AB-3A31-D248-9547-F108A2838D8E}" type="presParOf" srcId="{359F640A-7ED5-D84A-88CF-09F2582336FB}" destId="{E125CADA-E982-0C42-A667-575D55DED558}" srcOrd="6" destOrd="0" presId="urn:microsoft.com/office/officeart/2008/layout/LinedList"/>
    <dgm:cxn modelId="{1DBCE391-7B61-6B40-91EC-0207980781E6}" type="presParOf" srcId="{359F640A-7ED5-D84A-88CF-09F2582336FB}" destId="{5C8F5046-2258-D441-9718-896BD0880DFA}" srcOrd="7" destOrd="0" presId="urn:microsoft.com/office/officeart/2008/layout/LinedList"/>
    <dgm:cxn modelId="{F29BDE77-E133-BD46-935A-85ABC3E0D209}" type="presParOf" srcId="{5C8F5046-2258-D441-9718-896BD0880DFA}" destId="{A35CC0E5-DA3D-FA4F-B284-4360BD2078C8}" srcOrd="0" destOrd="0" presId="urn:microsoft.com/office/officeart/2008/layout/LinedList"/>
    <dgm:cxn modelId="{D6F33D6A-76F1-924F-933E-A8D862246706}" type="presParOf" srcId="{5C8F5046-2258-D441-9718-896BD0880DFA}" destId="{E8E62465-0993-6040-AAB0-10F5E358D04C}" srcOrd="1" destOrd="0" presId="urn:microsoft.com/office/officeart/2008/layout/LinedList"/>
    <dgm:cxn modelId="{EBCE36FC-BC11-5A4E-BC0B-293553E573B5}" type="presParOf" srcId="{359F640A-7ED5-D84A-88CF-09F2582336FB}" destId="{336ED745-3849-D842-A100-46F360DA3EB3}" srcOrd="8" destOrd="0" presId="urn:microsoft.com/office/officeart/2008/layout/LinedList"/>
    <dgm:cxn modelId="{50CE6E38-BCA4-444B-B0B2-E6C7B6F530BE}" type="presParOf" srcId="{359F640A-7ED5-D84A-88CF-09F2582336FB}" destId="{3D21F4BA-137C-FC4D-8603-A3DE3AF315F3}" srcOrd="9" destOrd="0" presId="urn:microsoft.com/office/officeart/2008/layout/LinedList"/>
    <dgm:cxn modelId="{4DED771A-C082-5D4B-9608-5ECD8038773F}" type="presParOf" srcId="{3D21F4BA-137C-FC4D-8603-A3DE3AF315F3}" destId="{24D9048C-4C37-4D4D-ACF1-1B75CC9FCC31}" srcOrd="0" destOrd="0" presId="urn:microsoft.com/office/officeart/2008/layout/LinedList"/>
    <dgm:cxn modelId="{55E51A44-D706-6346-AC1A-A30D60283668}" type="presParOf" srcId="{3D21F4BA-137C-FC4D-8603-A3DE3AF315F3}" destId="{E9F17AEA-8F02-9541-B17D-AC355D766D46}" srcOrd="1" destOrd="0" presId="urn:microsoft.com/office/officeart/2008/layout/LinedList"/>
    <dgm:cxn modelId="{1A837389-0152-404D-9112-21E8A032CC98}" type="presParOf" srcId="{359F640A-7ED5-D84A-88CF-09F2582336FB}" destId="{657AEA4D-A3AF-9D47-9770-646C03F5995E}" srcOrd="10" destOrd="0" presId="urn:microsoft.com/office/officeart/2008/layout/LinedList"/>
    <dgm:cxn modelId="{5DB72F2B-92BE-DC46-919B-8D8535009C7A}" type="presParOf" srcId="{359F640A-7ED5-D84A-88CF-09F2582336FB}" destId="{98C6661D-BD00-3744-9EAE-384B8C80EF3D}" srcOrd="11" destOrd="0" presId="urn:microsoft.com/office/officeart/2008/layout/LinedList"/>
    <dgm:cxn modelId="{7BFAB90C-690D-8240-A435-64914333EEE5}" type="presParOf" srcId="{98C6661D-BD00-3744-9EAE-384B8C80EF3D}" destId="{AECE2829-0C64-0940-BDD4-F2D039D68B58}" srcOrd="0" destOrd="0" presId="urn:microsoft.com/office/officeart/2008/layout/LinedList"/>
    <dgm:cxn modelId="{E7CED4C2-8472-804E-AEC9-823658561476}" type="presParOf" srcId="{98C6661D-BD00-3744-9EAE-384B8C80EF3D}" destId="{79D16928-F33C-2A44-BDEA-D8C59BE3F67D}" srcOrd="1" destOrd="0" presId="urn:microsoft.com/office/officeart/2008/layout/LinedList"/>
    <dgm:cxn modelId="{E8178951-CB28-5C4A-B007-3D786FFB5AC5}" type="presParOf" srcId="{359F640A-7ED5-D84A-88CF-09F2582336FB}" destId="{CF528743-38C5-B049-9F21-1675539161D0}" srcOrd="12" destOrd="0" presId="urn:microsoft.com/office/officeart/2008/layout/LinedList"/>
    <dgm:cxn modelId="{A8E2B74F-59FB-A843-8E04-4D549E5C98A1}" type="presParOf" srcId="{359F640A-7ED5-D84A-88CF-09F2582336FB}" destId="{C1EE561B-8A91-414D-B8A3-8123FA00910A}" srcOrd="13" destOrd="0" presId="urn:microsoft.com/office/officeart/2008/layout/LinedList"/>
    <dgm:cxn modelId="{088110F7-1171-B844-B52D-9CF6557CE3E9}" type="presParOf" srcId="{C1EE561B-8A91-414D-B8A3-8123FA00910A}" destId="{147F2C51-E70D-E540-8D00-E6011796F550}" srcOrd="0" destOrd="0" presId="urn:microsoft.com/office/officeart/2008/layout/LinedList"/>
    <dgm:cxn modelId="{C69CE4FD-BAA1-474F-97EE-1F34A87D013B}" type="presParOf" srcId="{C1EE561B-8A91-414D-B8A3-8123FA00910A}" destId="{1EED680A-7180-474F-BF0C-D89F6C776522}" srcOrd="1" destOrd="0" presId="urn:microsoft.com/office/officeart/2008/layout/LinedList"/>
    <dgm:cxn modelId="{2B05EB89-DEF0-4E4E-8C25-600B06AF620C}" type="presParOf" srcId="{359F640A-7ED5-D84A-88CF-09F2582336FB}" destId="{8FF40F03-A26A-AB4B-8C6D-71FD0891593F}" srcOrd="14" destOrd="0" presId="urn:microsoft.com/office/officeart/2008/layout/LinedList"/>
    <dgm:cxn modelId="{02C9736D-58F7-D14E-8A27-E4E7B55B4F2C}" type="presParOf" srcId="{359F640A-7ED5-D84A-88CF-09F2582336FB}" destId="{3CB329A8-8127-3349-95C3-ACAE0880CB6B}" srcOrd="15" destOrd="0" presId="urn:microsoft.com/office/officeart/2008/layout/LinedList"/>
    <dgm:cxn modelId="{1D681EEB-7671-064A-AC9D-D9027E1D33C2}" type="presParOf" srcId="{3CB329A8-8127-3349-95C3-ACAE0880CB6B}" destId="{79DC8A68-EB30-804D-A6F0-5B6A9FCFC976}" srcOrd="0" destOrd="0" presId="urn:microsoft.com/office/officeart/2008/layout/LinedList"/>
    <dgm:cxn modelId="{50EF7364-E620-A949-B4CF-F5530ED1575D}" type="presParOf" srcId="{3CB329A8-8127-3349-95C3-ACAE0880CB6B}" destId="{4F0A67AF-3F10-924D-A327-1D6BE7E98D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50DF7-4B40-4865-807C-4C2BB955440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9FDE35-36F4-4F92-A953-318B63262EF1}">
      <dgm:prSet/>
      <dgm:spPr/>
      <dgm:t>
        <a:bodyPr/>
        <a:lstStyle/>
        <a:p>
          <a:r>
            <a:rPr lang="fr-FR"/>
            <a:t>Centre-Info a besoin d’un prestataire informatique</a:t>
          </a:r>
          <a:endParaRPr lang="en-US"/>
        </a:p>
      </dgm:t>
    </dgm:pt>
    <dgm:pt modelId="{E4789667-FDCA-4A41-85C4-873BF20B7A93}" type="parTrans" cxnId="{8F091D9C-2031-43EA-8871-461AC0CAE8EE}">
      <dgm:prSet/>
      <dgm:spPr/>
      <dgm:t>
        <a:bodyPr/>
        <a:lstStyle/>
        <a:p>
          <a:endParaRPr lang="en-US"/>
        </a:p>
      </dgm:t>
    </dgm:pt>
    <dgm:pt modelId="{6F87CAED-4108-4A7A-9539-187BE72FFE69}" type="sibTrans" cxnId="{8F091D9C-2031-43EA-8871-461AC0CAE8E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2990CA5-7ACA-4B45-B754-AE3F266215ED}">
      <dgm:prSet/>
      <dgm:spPr/>
      <dgm:t>
        <a:bodyPr/>
        <a:lstStyle/>
        <a:p>
          <a:r>
            <a:rPr lang="fr-FR"/>
            <a:t>Audit du SI avait été effectuer </a:t>
          </a:r>
          <a:endParaRPr lang="en-US"/>
        </a:p>
      </dgm:t>
    </dgm:pt>
    <dgm:pt modelId="{DA58CE07-6A42-4653-B9F5-970EC2853F68}" type="parTrans" cxnId="{48850A61-05B7-462F-A7D3-4C1CD66BDBF5}">
      <dgm:prSet/>
      <dgm:spPr/>
      <dgm:t>
        <a:bodyPr/>
        <a:lstStyle/>
        <a:p>
          <a:endParaRPr lang="en-US"/>
        </a:p>
      </dgm:t>
    </dgm:pt>
    <dgm:pt modelId="{ABBCB858-D9B3-4D87-BD84-5C5D08D673CD}" type="sibTrans" cxnId="{48850A61-05B7-462F-A7D3-4C1CD66BDBF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C369A88-D649-4007-913F-63851FE3C171}">
      <dgm:prSet/>
      <dgm:spPr/>
      <dgm:t>
        <a:bodyPr/>
        <a:lstStyle/>
        <a:p>
          <a:r>
            <a:rPr lang="fr-FR" dirty="0"/>
            <a:t>Cahier des charges fournis par le client</a:t>
          </a:r>
          <a:endParaRPr lang="en-US" dirty="0"/>
        </a:p>
      </dgm:t>
    </dgm:pt>
    <dgm:pt modelId="{C02CEAFC-1773-401F-B781-A1AA650BF55E}" type="parTrans" cxnId="{7FA21238-847B-4D9F-BC9F-8740B7902216}">
      <dgm:prSet/>
      <dgm:spPr/>
      <dgm:t>
        <a:bodyPr/>
        <a:lstStyle/>
        <a:p>
          <a:endParaRPr lang="en-US"/>
        </a:p>
      </dgm:t>
    </dgm:pt>
    <dgm:pt modelId="{4241DF43-D2C4-4018-8EAB-5093D2DBDF9D}" type="sibTrans" cxnId="{7FA21238-847B-4D9F-BC9F-8740B790221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41D7957-D0DA-8446-BBA2-7C48BF203DD7}" type="pres">
      <dgm:prSet presAssocID="{2E550DF7-4B40-4865-807C-4C2BB9554402}" presName="Name0" presStyleCnt="0">
        <dgm:presLayoutVars>
          <dgm:animLvl val="lvl"/>
          <dgm:resizeHandles val="exact"/>
        </dgm:presLayoutVars>
      </dgm:prSet>
      <dgm:spPr/>
    </dgm:pt>
    <dgm:pt modelId="{6E78D363-06E9-8041-9FAB-AEEC0B6AACAD}" type="pres">
      <dgm:prSet presAssocID="{7B9FDE35-36F4-4F92-A953-318B63262EF1}" presName="compositeNode" presStyleCnt="0">
        <dgm:presLayoutVars>
          <dgm:bulletEnabled val="1"/>
        </dgm:presLayoutVars>
      </dgm:prSet>
      <dgm:spPr/>
    </dgm:pt>
    <dgm:pt modelId="{ECFA09BA-649D-D24C-B77D-F2BF0C39880C}" type="pres">
      <dgm:prSet presAssocID="{7B9FDE35-36F4-4F92-A953-318B63262EF1}" presName="bgRect" presStyleLbl="alignNode1" presStyleIdx="0" presStyleCnt="3"/>
      <dgm:spPr/>
    </dgm:pt>
    <dgm:pt modelId="{12E97127-E6EB-E442-9C4B-505DF50D6858}" type="pres">
      <dgm:prSet presAssocID="{6F87CAED-4108-4A7A-9539-187BE72FFE69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63EE2A-B003-B743-8250-5A6DC3A7215E}" type="pres">
      <dgm:prSet presAssocID="{7B9FDE35-36F4-4F92-A953-318B63262EF1}" presName="nodeRect" presStyleLbl="alignNode1" presStyleIdx="0" presStyleCnt="3">
        <dgm:presLayoutVars>
          <dgm:bulletEnabled val="1"/>
        </dgm:presLayoutVars>
      </dgm:prSet>
      <dgm:spPr/>
    </dgm:pt>
    <dgm:pt modelId="{1082A9E9-191F-CE44-A176-4869F3D24268}" type="pres">
      <dgm:prSet presAssocID="{6F87CAED-4108-4A7A-9539-187BE72FFE69}" presName="sibTrans" presStyleCnt="0"/>
      <dgm:spPr/>
    </dgm:pt>
    <dgm:pt modelId="{433780F9-6FB9-F444-8372-4D58B22B487F}" type="pres">
      <dgm:prSet presAssocID="{32990CA5-7ACA-4B45-B754-AE3F266215ED}" presName="compositeNode" presStyleCnt="0">
        <dgm:presLayoutVars>
          <dgm:bulletEnabled val="1"/>
        </dgm:presLayoutVars>
      </dgm:prSet>
      <dgm:spPr/>
    </dgm:pt>
    <dgm:pt modelId="{EAA5A734-5F4F-4A47-BCF3-22BCDE7396F0}" type="pres">
      <dgm:prSet presAssocID="{32990CA5-7ACA-4B45-B754-AE3F266215ED}" presName="bgRect" presStyleLbl="alignNode1" presStyleIdx="1" presStyleCnt="3"/>
      <dgm:spPr/>
    </dgm:pt>
    <dgm:pt modelId="{8BE3FE40-D609-304A-9A6D-3A93E7ED7202}" type="pres">
      <dgm:prSet presAssocID="{ABBCB858-D9B3-4D87-BD84-5C5D08D673C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E382A96-602A-EF42-896A-245A71B4EC17}" type="pres">
      <dgm:prSet presAssocID="{32990CA5-7ACA-4B45-B754-AE3F266215ED}" presName="nodeRect" presStyleLbl="alignNode1" presStyleIdx="1" presStyleCnt="3">
        <dgm:presLayoutVars>
          <dgm:bulletEnabled val="1"/>
        </dgm:presLayoutVars>
      </dgm:prSet>
      <dgm:spPr/>
    </dgm:pt>
    <dgm:pt modelId="{DF8E6BB9-3D69-9841-B51A-A784C99CABAC}" type="pres">
      <dgm:prSet presAssocID="{ABBCB858-D9B3-4D87-BD84-5C5D08D673CD}" presName="sibTrans" presStyleCnt="0"/>
      <dgm:spPr/>
    </dgm:pt>
    <dgm:pt modelId="{A78E7CBB-A59F-7F44-B817-4D584522ADE0}" type="pres">
      <dgm:prSet presAssocID="{DC369A88-D649-4007-913F-63851FE3C171}" presName="compositeNode" presStyleCnt="0">
        <dgm:presLayoutVars>
          <dgm:bulletEnabled val="1"/>
        </dgm:presLayoutVars>
      </dgm:prSet>
      <dgm:spPr/>
    </dgm:pt>
    <dgm:pt modelId="{38A6A4D8-249E-3D40-9E32-93660F65893F}" type="pres">
      <dgm:prSet presAssocID="{DC369A88-D649-4007-913F-63851FE3C171}" presName="bgRect" presStyleLbl="alignNode1" presStyleIdx="2" presStyleCnt="3"/>
      <dgm:spPr/>
    </dgm:pt>
    <dgm:pt modelId="{70C44EA7-B9E6-8D42-9090-1202C4A8DA3F}" type="pres">
      <dgm:prSet presAssocID="{4241DF43-D2C4-4018-8EAB-5093D2DBDF9D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C12D64B-DE26-AB41-B697-65628150CD71}" type="pres">
      <dgm:prSet presAssocID="{DC369A88-D649-4007-913F-63851FE3C171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3B73EC25-8CEE-674C-B878-00348DFBA051}" type="presOf" srcId="{32990CA5-7ACA-4B45-B754-AE3F266215ED}" destId="{EAA5A734-5F4F-4A47-BCF3-22BCDE7396F0}" srcOrd="0" destOrd="0" presId="urn:microsoft.com/office/officeart/2016/7/layout/LinearBlockProcessNumbered"/>
    <dgm:cxn modelId="{819CF52E-5751-E243-AFA2-30D33132FEA2}" type="presOf" srcId="{ABBCB858-D9B3-4D87-BD84-5C5D08D673CD}" destId="{8BE3FE40-D609-304A-9A6D-3A93E7ED7202}" srcOrd="0" destOrd="0" presId="urn:microsoft.com/office/officeart/2016/7/layout/LinearBlockProcessNumbered"/>
    <dgm:cxn modelId="{7FA21238-847B-4D9F-BC9F-8740B7902216}" srcId="{2E550DF7-4B40-4865-807C-4C2BB9554402}" destId="{DC369A88-D649-4007-913F-63851FE3C171}" srcOrd="2" destOrd="0" parTransId="{C02CEAFC-1773-401F-B781-A1AA650BF55E}" sibTransId="{4241DF43-D2C4-4018-8EAB-5093D2DBDF9D}"/>
    <dgm:cxn modelId="{F72BF75A-8A8D-FE47-A4CB-5CC19BABC34F}" type="presOf" srcId="{DC369A88-D649-4007-913F-63851FE3C171}" destId="{EC12D64B-DE26-AB41-B697-65628150CD71}" srcOrd="1" destOrd="0" presId="urn:microsoft.com/office/officeart/2016/7/layout/LinearBlockProcessNumbered"/>
    <dgm:cxn modelId="{48850A61-05B7-462F-A7D3-4C1CD66BDBF5}" srcId="{2E550DF7-4B40-4865-807C-4C2BB9554402}" destId="{32990CA5-7ACA-4B45-B754-AE3F266215ED}" srcOrd="1" destOrd="0" parTransId="{DA58CE07-6A42-4653-B9F5-970EC2853F68}" sibTransId="{ABBCB858-D9B3-4D87-BD84-5C5D08D673CD}"/>
    <dgm:cxn modelId="{26E2438E-0259-174B-AA46-E5D020DE5F5C}" type="presOf" srcId="{6F87CAED-4108-4A7A-9539-187BE72FFE69}" destId="{12E97127-E6EB-E442-9C4B-505DF50D6858}" srcOrd="0" destOrd="0" presId="urn:microsoft.com/office/officeart/2016/7/layout/LinearBlockProcessNumbered"/>
    <dgm:cxn modelId="{8F091D9C-2031-43EA-8871-461AC0CAE8EE}" srcId="{2E550DF7-4B40-4865-807C-4C2BB9554402}" destId="{7B9FDE35-36F4-4F92-A953-318B63262EF1}" srcOrd="0" destOrd="0" parTransId="{E4789667-FDCA-4A41-85C4-873BF20B7A93}" sibTransId="{6F87CAED-4108-4A7A-9539-187BE72FFE69}"/>
    <dgm:cxn modelId="{FB2541B4-803F-9D44-8940-00A9570D3F5D}" type="presOf" srcId="{7B9FDE35-36F4-4F92-A953-318B63262EF1}" destId="{ECFA09BA-649D-D24C-B77D-F2BF0C39880C}" srcOrd="0" destOrd="0" presId="urn:microsoft.com/office/officeart/2016/7/layout/LinearBlockProcessNumbered"/>
    <dgm:cxn modelId="{2CA560B9-A008-0F4D-8022-C0E97E5F1EFD}" type="presOf" srcId="{32990CA5-7ACA-4B45-B754-AE3F266215ED}" destId="{CE382A96-602A-EF42-896A-245A71B4EC17}" srcOrd="1" destOrd="0" presId="urn:microsoft.com/office/officeart/2016/7/layout/LinearBlockProcessNumbered"/>
    <dgm:cxn modelId="{10EE10BA-583D-D943-8588-B44106680C7E}" type="presOf" srcId="{7B9FDE35-36F4-4F92-A953-318B63262EF1}" destId="{5F63EE2A-B003-B743-8250-5A6DC3A7215E}" srcOrd="1" destOrd="0" presId="urn:microsoft.com/office/officeart/2016/7/layout/LinearBlockProcessNumbered"/>
    <dgm:cxn modelId="{F43326F2-262C-1E4D-93CE-F1C04BDED0CF}" type="presOf" srcId="{DC369A88-D649-4007-913F-63851FE3C171}" destId="{38A6A4D8-249E-3D40-9E32-93660F65893F}" srcOrd="0" destOrd="0" presId="urn:microsoft.com/office/officeart/2016/7/layout/LinearBlockProcessNumbered"/>
    <dgm:cxn modelId="{3881EEF5-64E4-AB43-9F55-AB68648C5A8D}" type="presOf" srcId="{2E550DF7-4B40-4865-807C-4C2BB9554402}" destId="{F41D7957-D0DA-8446-BBA2-7C48BF203DD7}" srcOrd="0" destOrd="0" presId="urn:microsoft.com/office/officeart/2016/7/layout/LinearBlockProcessNumbered"/>
    <dgm:cxn modelId="{E62888FB-C19C-B746-8207-86D5E09FC054}" type="presOf" srcId="{4241DF43-D2C4-4018-8EAB-5093D2DBDF9D}" destId="{70C44EA7-B9E6-8D42-9090-1202C4A8DA3F}" srcOrd="0" destOrd="0" presId="urn:microsoft.com/office/officeart/2016/7/layout/LinearBlockProcessNumbered"/>
    <dgm:cxn modelId="{801BAA3B-F2C6-0D43-816A-54AC17DF8F6A}" type="presParOf" srcId="{F41D7957-D0DA-8446-BBA2-7C48BF203DD7}" destId="{6E78D363-06E9-8041-9FAB-AEEC0B6AACAD}" srcOrd="0" destOrd="0" presId="urn:microsoft.com/office/officeart/2016/7/layout/LinearBlockProcessNumbered"/>
    <dgm:cxn modelId="{73423DA8-7C45-754D-B6E5-1A9B1ACC1351}" type="presParOf" srcId="{6E78D363-06E9-8041-9FAB-AEEC0B6AACAD}" destId="{ECFA09BA-649D-D24C-B77D-F2BF0C39880C}" srcOrd="0" destOrd="0" presId="urn:microsoft.com/office/officeart/2016/7/layout/LinearBlockProcessNumbered"/>
    <dgm:cxn modelId="{331917A1-F264-0040-A623-B65981366CEC}" type="presParOf" srcId="{6E78D363-06E9-8041-9FAB-AEEC0B6AACAD}" destId="{12E97127-E6EB-E442-9C4B-505DF50D6858}" srcOrd="1" destOrd="0" presId="urn:microsoft.com/office/officeart/2016/7/layout/LinearBlockProcessNumbered"/>
    <dgm:cxn modelId="{2BFF4D08-635D-514D-A048-7B118918156F}" type="presParOf" srcId="{6E78D363-06E9-8041-9FAB-AEEC0B6AACAD}" destId="{5F63EE2A-B003-B743-8250-5A6DC3A7215E}" srcOrd="2" destOrd="0" presId="urn:microsoft.com/office/officeart/2016/7/layout/LinearBlockProcessNumbered"/>
    <dgm:cxn modelId="{AD91424C-EE01-684D-876D-756BE17D5A09}" type="presParOf" srcId="{F41D7957-D0DA-8446-BBA2-7C48BF203DD7}" destId="{1082A9E9-191F-CE44-A176-4869F3D24268}" srcOrd="1" destOrd="0" presId="urn:microsoft.com/office/officeart/2016/7/layout/LinearBlockProcessNumbered"/>
    <dgm:cxn modelId="{9006F64E-3846-C24E-8BA3-CE459CCF84E7}" type="presParOf" srcId="{F41D7957-D0DA-8446-BBA2-7C48BF203DD7}" destId="{433780F9-6FB9-F444-8372-4D58B22B487F}" srcOrd="2" destOrd="0" presId="urn:microsoft.com/office/officeart/2016/7/layout/LinearBlockProcessNumbered"/>
    <dgm:cxn modelId="{7B40DF71-7729-9541-A817-A84A7746DF9A}" type="presParOf" srcId="{433780F9-6FB9-F444-8372-4D58B22B487F}" destId="{EAA5A734-5F4F-4A47-BCF3-22BCDE7396F0}" srcOrd="0" destOrd="0" presId="urn:microsoft.com/office/officeart/2016/7/layout/LinearBlockProcessNumbered"/>
    <dgm:cxn modelId="{D7B5EB2C-BBF7-434E-A789-CAF388FBAA25}" type="presParOf" srcId="{433780F9-6FB9-F444-8372-4D58B22B487F}" destId="{8BE3FE40-D609-304A-9A6D-3A93E7ED7202}" srcOrd="1" destOrd="0" presId="urn:microsoft.com/office/officeart/2016/7/layout/LinearBlockProcessNumbered"/>
    <dgm:cxn modelId="{D1A0A0AB-F20C-A044-AE06-0B3A835226F6}" type="presParOf" srcId="{433780F9-6FB9-F444-8372-4D58B22B487F}" destId="{CE382A96-602A-EF42-896A-245A71B4EC17}" srcOrd="2" destOrd="0" presId="urn:microsoft.com/office/officeart/2016/7/layout/LinearBlockProcessNumbered"/>
    <dgm:cxn modelId="{F94B6C1D-1C92-734C-B30F-D018D92AB5B2}" type="presParOf" srcId="{F41D7957-D0DA-8446-BBA2-7C48BF203DD7}" destId="{DF8E6BB9-3D69-9841-B51A-A784C99CABAC}" srcOrd="3" destOrd="0" presId="urn:microsoft.com/office/officeart/2016/7/layout/LinearBlockProcessNumbered"/>
    <dgm:cxn modelId="{413F4697-4A17-514C-BEF8-06E702E39B1F}" type="presParOf" srcId="{F41D7957-D0DA-8446-BBA2-7C48BF203DD7}" destId="{A78E7CBB-A59F-7F44-B817-4D584522ADE0}" srcOrd="4" destOrd="0" presId="urn:microsoft.com/office/officeart/2016/7/layout/LinearBlockProcessNumbered"/>
    <dgm:cxn modelId="{178BE696-2A19-B641-9639-1E966C4920BC}" type="presParOf" srcId="{A78E7CBB-A59F-7F44-B817-4D584522ADE0}" destId="{38A6A4D8-249E-3D40-9E32-93660F65893F}" srcOrd="0" destOrd="0" presId="urn:microsoft.com/office/officeart/2016/7/layout/LinearBlockProcessNumbered"/>
    <dgm:cxn modelId="{06ED05A7-2A65-C346-9FE7-76FCADFAB689}" type="presParOf" srcId="{A78E7CBB-A59F-7F44-B817-4D584522ADE0}" destId="{70C44EA7-B9E6-8D42-9090-1202C4A8DA3F}" srcOrd="1" destOrd="0" presId="urn:microsoft.com/office/officeart/2016/7/layout/LinearBlockProcessNumbered"/>
    <dgm:cxn modelId="{C0835AEE-2AA8-614D-90DE-8A66F7FCE85B}" type="presParOf" srcId="{A78E7CBB-A59F-7F44-B817-4D584522ADE0}" destId="{EC12D64B-DE26-AB41-B697-65628150CD71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E059A-321A-47CF-B7D2-BDFCDDC653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39945-BE35-4D5E-AD66-F143C8F73544}">
      <dgm:prSet/>
      <dgm:spPr/>
      <dgm:t>
        <a:bodyPr/>
        <a:lstStyle/>
        <a:p>
          <a:r>
            <a:rPr lang="fr-FR"/>
            <a:t>Aucune solution de gestion de parc informatique</a:t>
          </a:r>
          <a:endParaRPr lang="en-US"/>
        </a:p>
      </dgm:t>
    </dgm:pt>
    <dgm:pt modelId="{3C7FB6A2-D870-4831-B9E1-B5D25D0675E8}" type="parTrans" cxnId="{68BB72D9-482B-4E5F-B867-7F65653F7090}">
      <dgm:prSet/>
      <dgm:spPr/>
      <dgm:t>
        <a:bodyPr/>
        <a:lstStyle/>
        <a:p>
          <a:endParaRPr lang="en-US"/>
        </a:p>
      </dgm:t>
    </dgm:pt>
    <dgm:pt modelId="{EB1E25CD-2C4A-453E-BEE5-849F0EC38C33}" type="sibTrans" cxnId="{68BB72D9-482B-4E5F-B867-7F65653F7090}">
      <dgm:prSet/>
      <dgm:spPr/>
      <dgm:t>
        <a:bodyPr/>
        <a:lstStyle/>
        <a:p>
          <a:endParaRPr lang="en-US"/>
        </a:p>
      </dgm:t>
    </dgm:pt>
    <dgm:pt modelId="{3C912B94-2042-42FB-B751-269C8C3AF98F}">
      <dgm:prSet/>
      <dgm:spPr/>
      <dgm:t>
        <a:bodyPr/>
        <a:lstStyle/>
        <a:p>
          <a:r>
            <a:rPr lang="fr-FR"/>
            <a:t>Excel est utilisé pour gérer les tickets</a:t>
          </a:r>
          <a:endParaRPr lang="en-US"/>
        </a:p>
      </dgm:t>
    </dgm:pt>
    <dgm:pt modelId="{BDE39DC6-DB80-41E9-8548-781B103BCBD3}" type="parTrans" cxnId="{6F2EC3FC-545A-4C45-8AFC-1F11DAB80B00}">
      <dgm:prSet/>
      <dgm:spPr/>
      <dgm:t>
        <a:bodyPr/>
        <a:lstStyle/>
        <a:p>
          <a:endParaRPr lang="en-US"/>
        </a:p>
      </dgm:t>
    </dgm:pt>
    <dgm:pt modelId="{E26ABBD8-AEC2-4F58-B2D1-78D132CBD679}" type="sibTrans" cxnId="{6F2EC3FC-545A-4C45-8AFC-1F11DAB80B00}">
      <dgm:prSet/>
      <dgm:spPr/>
      <dgm:t>
        <a:bodyPr/>
        <a:lstStyle/>
        <a:p>
          <a:endParaRPr lang="en-US"/>
        </a:p>
      </dgm:t>
    </dgm:pt>
    <dgm:pt modelId="{08A2F1CB-33F5-4701-B294-13C01C5D9686}">
      <dgm:prSet/>
      <dgm:spPr/>
      <dgm:t>
        <a:bodyPr/>
        <a:lstStyle/>
        <a:p>
          <a:r>
            <a:rPr lang="fr-FR" dirty="0"/>
            <a:t>Parc informatique devenant obsolète. </a:t>
          </a:r>
          <a:endParaRPr lang="en-US" dirty="0"/>
        </a:p>
      </dgm:t>
    </dgm:pt>
    <dgm:pt modelId="{BCFCA647-7BC8-418B-9752-F4734AAE302E}" type="parTrans" cxnId="{04092D09-1813-4258-97AD-2B1CD0E68790}">
      <dgm:prSet/>
      <dgm:spPr/>
      <dgm:t>
        <a:bodyPr/>
        <a:lstStyle/>
        <a:p>
          <a:endParaRPr lang="en-US"/>
        </a:p>
      </dgm:t>
    </dgm:pt>
    <dgm:pt modelId="{46DA5A82-DCE9-4668-B869-81B3DCF8A47A}" type="sibTrans" cxnId="{04092D09-1813-4258-97AD-2B1CD0E68790}">
      <dgm:prSet/>
      <dgm:spPr/>
      <dgm:t>
        <a:bodyPr/>
        <a:lstStyle/>
        <a:p>
          <a:endParaRPr lang="en-US"/>
        </a:p>
      </dgm:t>
    </dgm:pt>
    <dgm:pt modelId="{9C4E7994-0533-45AB-9114-E61C8BFD6FAB}">
      <dgm:prSet/>
      <dgm:spPr/>
      <dgm:t>
        <a:bodyPr/>
        <a:lstStyle/>
        <a:p>
          <a:r>
            <a:rPr lang="fr-FR"/>
            <a:t>Tous les utilisateurs sont administrateurs de leurs postes.</a:t>
          </a:r>
          <a:endParaRPr lang="en-US"/>
        </a:p>
      </dgm:t>
    </dgm:pt>
    <dgm:pt modelId="{497E6118-8547-4084-9A65-8CEF69F60998}" type="parTrans" cxnId="{3D44C7CA-08C9-488E-AD8B-023BA0C680D4}">
      <dgm:prSet/>
      <dgm:spPr/>
      <dgm:t>
        <a:bodyPr/>
        <a:lstStyle/>
        <a:p>
          <a:endParaRPr lang="en-US"/>
        </a:p>
      </dgm:t>
    </dgm:pt>
    <dgm:pt modelId="{712589A6-6232-44A2-B477-D5469B90E886}" type="sibTrans" cxnId="{3D44C7CA-08C9-488E-AD8B-023BA0C680D4}">
      <dgm:prSet/>
      <dgm:spPr/>
      <dgm:t>
        <a:bodyPr/>
        <a:lstStyle/>
        <a:p>
          <a:endParaRPr lang="en-US"/>
        </a:p>
      </dgm:t>
    </dgm:pt>
    <dgm:pt modelId="{CCEB7C9C-795F-45AB-A401-A4182481EADC}">
      <dgm:prSet/>
      <dgm:spPr/>
      <dgm:t>
        <a:bodyPr/>
        <a:lstStyle/>
        <a:p>
          <a:r>
            <a:rPr lang="fr-FR"/>
            <a:t>Les adresses sont distribuées dynamiquement via un routeur d’accès gérer par le FAI. </a:t>
          </a:r>
          <a:endParaRPr lang="en-US"/>
        </a:p>
      </dgm:t>
    </dgm:pt>
    <dgm:pt modelId="{113785D4-A129-4DBE-8743-CCD36C223690}" type="parTrans" cxnId="{F3498797-B0A7-4AA3-B9E1-2CB2D01F1512}">
      <dgm:prSet/>
      <dgm:spPr/>
      <dgm:t>
        <a:bodyPr/>
        <a:lstStyle/>
        <a:p>
          <a:endParaRPr lang="en-US"/>
        </a:p>
      </dgm:t>
    </dgm:pt>
    <dgm:pt modelId="{2FE8AD35-8D4F-4D93-9F24-DD12B8AC1725}" type="sibTrans" cxnId="{F3498797-B0A7-4AA3-B9E1-2CB2D01F1512}">
      <dgm:prSet/>
      <dgm:spPr/>
      <dgm:t>
        <a:bodyPr/>
        <a:lstStyle/>
        <a:p>
          <a:endParaRPr lang="en-US"/>
        </a:p>
      </dgm:t>
    </dgm:pt>
    <dgm:pt modelId="{158BBFA2-E80D-4E04-88E5-606F6E685EBA}">
      <dgm:prSet/>
      <dgm:spPr/>
      <dgm:t>
        <a:bodyPr/>
        <a:lstStyle/>
        <a:p>
          <a:r>
            <a:rPr lang="fr-FR"/>
            <a:t>Windows Server 2012 R2 servant de serveur d’impression et de fichier. La sauvegarde des postes sont mis sur des disques durs externes par les utilisateurs (à leur charge). </a:t>
          </a:r>
          <a:endParaRPr lang="en-US"/>
        </a:p>
      </dgm:t>
    </dgm:pt>
    <dgm:pt modelId="{922DFF07-DEDF-4D22-A004-49D7FB7A3522}" type="parTrans" cxnId="{8D0A849F-956B-4D28-B32C-606FE84D654E}">
      <dgm:prSet/>
      <dgm:spPr/>
      <dgm:t>
        <a:bodyPr/>
        <a:lstStyle/>
        <a:p>
          <a:endParaRPr lang="en-US"/>
        </a:p>
      </dgm:t>
    </dgm:pt>
    <dgm:pt modelId="{B490EE1A-208B-44A6-B1C1-5A62543FC9B8}" type="sibTrans" cxnId="{8D0A849F-956B-4D28-B32C-606FE84D654E}">
      <dgm:prSet/>
      <dgm:spPr/>
      <dgm:t>
        <a:bodyPr/>
        <a:lstStyle/>
        <a:p>
          <a:endParaRPr lang="en-US"/>
        </a:p>
      </dgm:t>
    </dgm:pt>
    <dgm:pt modelId="{23B73596-B0E9-44B5-971C-89B1760C2B5F}">
      <dgm:prSet/>
      <dgm:spPr/>
      <dgm:t>
        <a:bodyPr/>
        <a:lstStyle/>
        <a:p>
          <a:r>
            <a:rPr lang="fr-FR"/>
            <a:t>En matière de cybersécurité des campagnes de sensibilisations. Ont été effectué auparavant et les bureaux sont fermés à clé.</a:t>
          </a:r>
          <a:endParaRPr lang="en-US"/>
        </a:p>
      </dgm:t>
    </dgm:pt>
    <dgm:pt modelId="{5B5006D1-B01D-4407-9FE1-774644DD9683}" type="parTrans" cxnId="{C8602C1B-2A9E-4E5C-82F1-16990721D333}">
      <dgm:prSet/>
      <dgm:spPr/>
      <dgm:t>
        <a:bodyPr/>
        <a:lstStyle/>
        <a:p>
          <a:endParaRPr lang="en-US"/>
        </a:p>
      </dgm:t>
    </dgm:pt>
    <dgm:pt modelId="{A5F8E2F6-EDA3-45B2-9CF4-029613C433ED}" type="sibTrans" cxnId="{C8602C1B-2A9E-4E5C-82F1-16990721D333}">
      <dgm:prSet/>
      <dgm:spPr/>
      <dgm:t>
        <a:bodyPr/>
        <a:lstStyle/>
        <a:p>
          <a:endParaRPr lang="en-US"/>
        </a:p>
      </dgm:t>
    </dgm:pt>
    <dgm:pt modelId="{7ECF121B-815C-D144-B859-C1E9F3740AEB}" type="pres">
      <dgm:prSet presAssocID="{DF9E059A-321A-47CF-B7D2-BDFCDDC6531E}" presName="vert0" presStyleCnt="0">
        <dgm:presLayoutVars>
          <dgm:dir/>
          <dgm:animOne val="branch"/>
          <dgm:animLvl val="lvl"/>
        </dgm:presLayoutVars>
      </dgm:prSet>
      <dgm:spPr/>
    </dgm:pt>
    <dgm:pt modelId="{A7334177-CA51-FF4B-90E6-CFF35D6D80D2}" type="pres">
      <dgm:prSet presAssocID="{1DF39945-BE35-4D5E-AD66-F143C8F73544}" presName="thickLine" presStyleLbl="alignNode1" presStyleIdx="0" presStyleCnt="7"/>
      <dgm:spPr/>
    </dgm:pt>
    <dgm:pt modelId="{9B6E5365-3A77-304E-B7BF-0BA6939ED749}" type="pres">
      <dgm:prSet presAssocID="{1DF39945-BE35-4D5E-AD66-F143C8F73544}" presName="horz1" presStyleCnt="0"/>
      <dgm:spPr/>
    </dgm:pt>
    <dgm:pt modelId="{FA7D326A-BC14-814A-BCC2-9563950C6DC6}" type="pres">
      <dgm:prSet presAssocID="{1DF39945-BE35-4D5E-AD66-F143C8F73544}" presName="tx1" presStyleLbl="revTx" presStyleIdx="0" presStyleCnt="7"/>
      <dgm:spPr/>
    </dgm:pt>
    <dgm:pt modelId="{26679856-117E-6240-9800-D510C628DB06}" type="pres">
      <dgm:prSet presAssocID="{1DF39945-BE35-4D5E-AD66-F143C8F73544}" presName="vert1" presStyleCnt="0"/>
      <dgm:spPr/>
    </dgm:pt>
    <dgm:pt modelId="{EAF76533-5422-7B4B-8A47-9E601BF7AEC1}" type="pres">
      <dgm:prSet presAssocID="{3C912B94-2042-42FB-B751-269C8C3AF98F}" presName="thickLine" presStyleLbl="alignNode1" presStyleIdx="1" presStyleCnt="7"/>
      <dgm:spPr/>
    </dgm:pt>
    <dgm:pt modelId="{0108E451-46F8-6F46-AD2A-3756D76D67E8}" type="pres">
      <dgm:prSet presAssocID="{3C912B94-2042-42FB-B751-269C8C3AF98F}" presName="horz1" presStyleCnt="0"/>
      <dgm:spPr/>
    </dgm:pt>
    <dgm:pt modelId="{E77DDD80-3D26-8F4C-9702-A5F89DF1B51C}" type="pres">
      <dgm:prSet presAssocID="{3C912B94-2042-42FB-B751-269C8C3AF98F}" presName="tx1" presStyleLbl="revTx" presStyleIdx="1" presStyleCnt="7"/>
      <dgm:spPr/>
    </dgm:pt>
    <dgm:pt modelId="{7FBF7FA3-5CBA-0A44-A746-6844932F514C}" type="pres">
      <dgm:prSet presAssocID="{3C912B94-2042-42FB-B751-269C8C3AF98F}" presName="vert1" presStyleCnt="0"/>
      <dgm:spPr/>
    </dgm:pt>
    <dgm:pt modelId="{991C9A32-860E-C74F-9DCD-95EA26C860B7}" type="pres">
      <dgm:prSet presAssocID="{08A2F1CB-33F5-4701-B294-13C01C5D9686}" presName="thickLine" presStyleLbl="alignNode1" presStyleIdx="2" presStyleCnt="7"/>
      <dgm:spPr/>
    </dgm:pt>
    <dgm:pt modelId="{C22FDA20-F25A-2548-99ED-4B859716BF02}" type="pres">
      <dgm:prSet presAssocID="{08A2F1CB-33F5-4701-B294-13C01C5D9686}" presName="horz1" presStyleCnt="0"/>
      <dgm:spPr/>
    </dgm:pt>
    <dgm:pt modelId="{702DCEC9-B008-C842-A20E-10AAC72826CA}" type="pres">
      <dgm:prSet presAssocID="{08A2F1CB-33F5-4701-B294-13C01C5D9686}" presName="tx1" presStyleLbl="revTx" presStyleIdx="2" presStyleCnt="7"/>
      <dgm:spPr/>
    </dgm:pt>
    <dgm:pt modelId="{DC25872D-0A79-3B4F-A8A3-F92D50B1F59D}" type="pres">
      <dgm:prSet presAssocID="{08A2F1CB-33F5-4701-B294-13C01C5D9686}" presName="vert1" presStyleCnt="0"/>
      <dgm:spPr/>
    </dgm:pt>
    <dgm:pt modelId="{C2304ECE-BFAF-F643-9B02-FF8BA135495F}" type="pres">
      <dgm:prSet presAssocID="{9C4E7994-0533-45AB-9114-E61C8BFD6FAB}" presName="thickLine" presStyleLbl="alignNode1" presStyleIdx="3" presStyleCnt="7"/>
      <dgm:spPr/>
    </dgm:pt>
    <dgm:pt modelId="{DC190E2C-0DAB-4341-91B6-3436F59C8EEB}" type="pres">
      <dgm:prSet presAssocID="{9C4E7994-0533-45AB-9114-E61C8BFD6FAB}" presName="horz1" presStyleCnt="0"/>
      <dgm:spPr/>
    </dgm:pt>
    <dgm:pt modelId="{32402490-C75A-D04B-A340-3427CDE7C85B}" type="pres">
      <dgm:prSet presAssocID="{9C4E7994-0533-45AB-9114-E61C8BFD6FAB}" presName="tx1" presStyleLbl="revTx" presStyleIdx="3" presStyleCnt="7"/>
      <dgm:spPr/>
    </dgm:pt>
    <dgm:pt modelId="{4B9B5B48-F283-344B-B0CF-9860B58FB827}" type="pres">
      <dgm:prSet presAssocID="{9C4E7994-0533-45AB-9114-E61C8BFD6FAB}" presName="vert1" presStyleCnt="0"/>
      <dgm:spPr/>
    </dgm:pt>
    <dgm:pt modelId="{D886ACD5-F33E-214F-88B1-F050E752BE08}" type="pres">
      <dgm:prSet presAssocID="{CCEB7C9C-795F-45AB-A401-A4182481EADC}" presName="thickLine" presStyleLbl="alignNode1" presStyleIdx="4" presStyleCnt="7"/>
      <dgm:spPr/>
    </dgm:pt>
    <dgm:pt modelId="{CA2E522C-C035-EF45-88FE-F1B75C15DE46}" type="pres">
      <dgm:prSet presAssocID="{CCEB7C9C-795F-45AB-A401-A4182481EADC}" presName="horz1" presStyleCnt="0"/>
      <dgm:spPr/>
    </dgm:pt>
    <dgm:pt modelId="{771B2CD1-105E-3845-8C6F-514B75407E7B}" type="pres">
      <dgm:prSet presAssocID="{CCEB7C9C-795F-45AB-A401-A4182481EADC}" presName="tx1" presStyleLbl="revTx" presStyleIdx="4" presStyleCnt="7"/>
      <dgm:spPr/>
    </dgm:pt>
    <dgm:pt modelId="{26456E3F-7E38-024A-A8D7-3480B698D16A}" type="pres">
      <dgm:prSet presAssocID="{CCEB7C9C-795F-45AB-A401-A4182481EADC}" presName="vert1" presStyleCnt="0"/>
      <dgm:spPr/>
    </dgm:pt>
    <dgm:pt modelId="{85E7E615-A830-F54C-A065-7166ADD638D5}" type="pres">
      <dgm:prSet presAssocID="{158BBFA2-E80D-4E04-88E5-606F6E685EBA}" presName="thickLine" presStyleLbl="alignNode1" presStyleIdx="5" presStyleCnt="7"/>
      <dgm:spPr/>
    </dgm:pt>
    <dgm:pt modelId="{487A3092-B3A0-314A-B772-ACA8B3DAEC14}" type="pres">
      <dgm:prSet presAssocID="{158BBFA2-E80D-4E04-88E5-606F6E685EBA}" presName="horz1" presStyleCnt="0"/>
      <dgm:spPr/>
    </dgm:pt>
    <dgm:pt modelId="{C823C45D-539C-EF46-BE71-DE2E014EF7E0}" type="pres">
      <dgm:prSet presAssocID="{158BBFA2-E80D-4E04-88E5-606F6E685EBA}" presName="tx1" presStyleLbl="revTx" presStyleIdx="5" presStyleCnt="7"/>
      <dgm:spPr/>
    </dgm:pt>
    <dgm:pt modelId="{D91121A1-2EAD-EB46-8EF3-08E59AED41AF}" type="pres">
      <dgm:prSet presAssocID="{158BBFA2-E80D-4E04-88E5-606F6E685EBA}" presName="vert1" presStyleCnt="0"/>
      <dgm:spPr/>
    </dgm:pt>
    <dgm:pt modelId="{2D1BF036-5AC8-784F-BFD1-7781E673D756}" type="pres">
      <dgm:prSet presAssocID="{23B73596-B0E9-44B5-971C-89B1760C2B5F}" presName="thickLine" presStyleLbl="alignNode1" presStyleIdx="6" presStyleCnt="7"/>
      <dgm:spPr/>
    </dgm:pt>
    <dgm:pt modelId="{71BBB239-6938-1740-B295-3EE7A84BA384}" type="pres">
      <dgm:prSet presAssocID="{23B73596-B0E9-44B5-971C-89B1760C2B5F}" presName="horz1" presStyleCnt="0"/>
      <dgm:spPr/>
    </dgm:pt>
    <dgm:pt modelId="{0091A026-AA52-D948-94C0-600D0EBEFD00}" type="pres">
      <dgm:prSet presAssocID="{23B73596-B0E9-44B5-971C-89B1760C2B5F}" presName="tx1" presStyleLbl="revTx" presStyleIdx="6" presStyleCnt="7"/>
      <dgm:spPr/>
    </dgm:pt>
    <dgm:pt modelId="{1AD63400-743D-6640-8532-245EB192A605}" type="pres">
      <dgm:prSet presAssocID="{23B73596-B0E9-44B5-971C-89B1760C2B5F}" presName="vert1" presStyleCnt="0"/>
      <dgm:spPr/>
    </dgm:pt>
  </dgm:ptLst>
  <dgm:cxnLst>
    <dgm:cxn modelId="{04092D09-1813-4258-97AD-2B1CD0E68790}" srcId="{DF9E059A-321A-47CF-B7D2-BDFCDDC6531E}" destId="{08A2F1CB-33F5-4701-B294-13C01C5D9686}" srcOrd="2" destOrd="0" parTransId="{BCFCA647-7BC8-418B-9752-F4734AAE302E}" sibTransId="{46DA5A82-DCE9-4668-B869-81B3DCF8A47A}"/>
    <dgm:cxn modelId="{4411960A-6A20-5B44-8D52-0584ED627FBF}" type="presOf" srcId="{158BBFA2-E80D-4E04-88E5-606F6E685EBA}" destId="{C823C45D-539C-EF46-BE71-DE2E014EF7E0}" srcOrd="0" destOrd="0" presId="urn:microsoft.com/office/officeart/2008/layout/LinedList"/>
    <dgm:cxn modelId="{C8602C1B-2A9E-4E5C-82F1-16990721D333}" srcId="{DF9E059A-321A-47CF-B7D2-BDFCDDC6531E}" destId="{23B73596-B0E9-44B5-971C-89B1760C2B5F}" srcOrd="6" destOrd="0" parTransId="{5B5006D1-B01D-4407-9FE1-774644DD9683}" sibTransId="{A5F8E2F6-EDA3-45B2-9CF4-029613C433ED}"/>
    <dgm:cxn modelId="{C8000237-F395-EB46-B3EB-85EC9965169C}" type="presOf" srcId="{CCEB7C9C-795F-45AB-A401-A4182481EADC}" destId="{771B2CD1-105E-3845-8C6F-514B75407E7B}" srcOrd="0" destOrd="0" presId="urn:microsoft.com/office/officeart/2008/layout/LinedList"/>
    <dgm:cxn modelId="{662B0751-1326-6446-A5BA-B7E1DDC8880D}" type="presOf" srcId="{9C4E7994-0533-45AB-9114-E61C8BFD6FAB}" destId="{32402490-C75A-D04B-A340-3427CDE7C85B}" srcOrd="0" destOrd="0" presId="urn:microsoft.com/office/officeart/2008/layout/LinedList"/>
    <dgm:cxn modelId="{BE245657-6DBB-934D-A97F-B3B0C3A8517C}" type="presOf" srcId="{3C912B94-2042-42FB-B751-269C8C3AF98F}" destId="{E77DDD80-3D26-8F4C-9702-A5F89DF1B51C}" srcOrd="0" destOrd="0" presId="urn:microsoft.com/office/officeart/2008/layout/LinedList"/>
    <dgm:cxn modelId="{6E4FD08C-65D9-4E47-AEE9-532F65A40BF7}" type="presOf" srcId="{1DF39945-BE35-4D5E-AD66-F143C8F73544}" destId="{FA7D326A-BC14-814A-BCC2-9563950C6DC6}" srcOrd="0" destOrd="0" presId="urn:microsoft.com/office/officeart/2008/layout/LinedList"/>
    <dgm:cxn modelId="{F3498797-B0A7-4AA3-B9E1-2CB2D01F1512}" srcId="{DF9E059A-321A-47CF-B7D2-BDFCDDC6531E}" destId="{CCEB7C9C-795F-45AB-A401-A4182481EADC}" srcOrd="4" destOrd="0" parTransId="{113785D4-A129-4DBE-8743-CCD36C223690}" sibTransId="{2FE8AD35-8D4F-4D93-9F24-DD12B8AC1725}"/>
    <dgm:cxn modelId="{8D0A849F-956B-4D28-B32C-606FE84D654E}" srcId="{DF9E059A-321A-47CF-B7D2-BDFCDDC6531E}" destId="{158BBFA2-E80D-4E04-88E5-606F6E685EBA}" srcOrd="5" destOrd="0" parTransId="{922DFF07-DEDF-4D22-A004-49D7FB7A3522}" sibTransId="{B490EE1A-208B-44A6-B1C1-5A62543FC9B8}"/>
    <dgm:cxn modelId="{06F00FA2-7B1E-724D-8590-DE81E1D4ABFD}" type="presOf" srcId="{08A2F1CB-33F5-4701-B294-13C01C5D9686}" destId="{702DCEC9-B008-C842-A20E-10AAC72826CA}" srcOrd="0" destOrd="0" presId="urn:microsoft.com/office/officeart/2008/layout/LinedList"/>
    <dgm:cxn modelId="{3D44C7CA-08C9-488E-AD8B-023BA0C680D4}" srcId="{DF9E059A-321A-47CF-B7D2-BDFCDDC6531E}" destId="{9C4E7994-0533-45AB-9114-E61C8BFD6FAB}" srcOrd="3" destOrd="0" parTransId="{497E6118-8547-4084-9A65-8CEF69F60998}" sibTransId="{712589A6-6232-44A2-B477-D5469B90E886}"/>
    <dgm:cxn modelId="{3F7B4BCB-0245-9A4E-B496-5DD8A0274E68}" type="presOf" srcId="{23B73596-B0E9-44B5-971C-89B1760C2B5F}" destId="{0091A026-AA52-D948-94C0-600D0EBEFD00}" srcOrd="0" destOrd="0" presId="urn:microsoft.com/office/officeart/2008/layout/LinedList"/>
    <dgm:cxn modelId="{68BB72D9-482B-4E5F-B867-7F65653F7090}" srcId="{DF9E059A-321A-47CF-B7D2-BDFCDDC6531E}" destId="{1DF39945-BE35-4D5E-AD66-F143C8F73544}" srcOrd="0" destOrd="0" parTransId="{3C7FB6A2-D870-4831-B9E1-B5D25D0675E8}" sibTransId="{EB1E25CD-2C4A-453E-BEE5-849F0EC38C33}"/>
    <dgm:cxn modelId="{34AD87ED-008C-C948-A478-A9514FC7AE7D}" type="presOf" srcId="{DF9E059A-321A-47CF-B7D2-BDFCDDC6531E}" destId="{7ECF121B-815C-D144-B859-C1E9F3740AEB}" srcOrd="0" destOrd="0" presId="urn:microsoft.com/office/officeart/2008/layout/LinedList"/>
    <dgm:cxn modelId="{6F2EC3FC-545A-4C45-8AFC-1F11DAB80B00}" srcId="{DF9E059A-321A-47CF-B7D2-BDFCDDC6531E}" destId="{3C912B94-2042-42FB-B751-269C8C3AF98F}" srcOrd="1" destOrd="0" parTransId="{BDE39DC6-DB80-41E9-8548-781B103BCBD3}" sibTransId="{E26ABBD8-AEC2-4F58-B2D1-78D132CBD679}"/>
    <dgm:cxn modelId="{4ACAFCE9-5C35-3E4A-B6CD-809BD915194C}" type="presParOf" srcId="{7ECF121B-815C-D144-B859-C1E9F3740AEB}" destId="{A7334177-CA51-FF4B-90E6-CFF35D6D80D2}" srcOrd="0" destOrd="0" presId="urn:microsoft.com/office/officeart/2008/layout/LinedList"/>
    <dgm:cxn modelId="{2C4A848A-16D0-2C44-B569-7EDC1375F2E0}" type="presParOf" srcId="{7ECF121B-815C-D144-B859-C1E9F3740AEB}" destId="{9B6E5365-3A77-304E-B7BF-0BA6939ED749}" srcOrd="1" destOrd="0" presId="urn:microsoft.com/office/officeart/2008/layout/LinedList"/>
    <dgm:cxn modelId="{3A5E5021-1F53-154E-885E-E1CC1BE9FFF5}" type="presParOf" srcId="{9B6E5365-3A77-304E-B7BF-0BA6939ED749}" destId="{FA7D326A-BC14-814A-BCC2-9563950C6DC6}" srcOrd="0" destOrd="0" presId="urn:microsoft.com/office/officeart/2008/layout/LinedList"/>
    <dgm:cxn modelId="{D6337063-686E-A940-BD68-1E1CF9F5E9DB}" type="presParOf" srcId="{9B6E5365-3A77-304E-B7BF-0BA6939ED749}" destId="{26679856-117E-6240-9800-D510C628DB06}" srcOrd="1" destOrd="0" presId="urn:microsoft.com/office/officeart/2008/layout/LinedList"/>
    <dgm:cxn modelId="{8191B4DF-9625-0F46-BF33-41BBA34FE19D}" type="presParOf" srcId="{7ECF121B-815C-D144-B859-C1E9F3740AEB}" destId="{EAF76533-5422-7B4B-8A47-9E601BF7AEC1}" srcOrd="2" destOrd="0" presId="urn:microsoft.com/office/officeart/2008/layout/LinedList"/>
    <dgm:cxn modelId="{03BF1E40-0813-DF4D-878C-CE0E3D508A67}" type="presParOf" srcId="{7ECF121B-815C-D144-B859-C1E9F3740AEB}" destId="{0108E451-46F8-6F46-AD2A-3756D76D67E8}" srcOrd="3" destOrd="0" presId="urn:microsoft.com/office/officeart/2008/layout/LinedList"/>
    <dgm:cxn modelId="{06875C69-FFA5-EE45-B9B1-64BAC5AB0877}" type="presParOf" srcId="{0108E451-46F8-6F46-AD2A-3756D76D67E8}" destId="{E77DDD80-3D26-8F4C-9702-A5F89DF1B51C}" srcOrd="0" destOrd="0" presId="urn:microsoft.com/office/officeart/2008/layout/LinedList"/>
    <dgm:cxn modelId="{DD70BDFD-1DC8-6646-835E-828C9106DECD}" type="presParOf" srcId="{0108E451-46F8-6F46-AD2A-3756D76D67E8}" destId="{7FBF7FA3-5CBA-0A44-A746-6844932F514C}" srcOrd="1" destOrd="0" presId="urn:microsoft.com/office/officeart/2008/layout/LinedList"/>
    <dgm:cxn modelId="{17939A6A-6E04-9F41-869B-4C70089F5CF4}" type="presParOf" srcId="{7ECF121B-815C-D144-B859-C1E9F3740AEB}" destId="{991C9A32-860E-C74F-9DCD-95EA26C860B7}" srcOrd="4" destOrd="0" presId="urn:microsoft.com/office/officeart/2008/layout/LinedList"/>
    <dgm:cxn modelId="{A7D86F70-ED39-A34E-9A35-B933FCCB619B}" type="presParOf" srcId="{7ECF121B-815C-D144-B859-C1E9F3740AEB}" destId="{C22FDA20-F25A-2548-99ED-4B859716BF02}" srcOrd="5" destOrd="0" presId="urn:microsoft.com/office/officeart/2008/layout/LinedList"/>
    <dgm:cxn modelId="{ACD26815-DD6B-4F4C-8A7A-2839AD8EA4DE}" type="presParOf" srcId="{C22FDA20-F25A-2548-99ED-4B859716BF02}" destId="{702DCEC9-B008-C842-A20E-10AAC72826CA}" srcOrd="0" destOrd="0" presId="urn:microsoft.com/office/officeart/2008/layout/LinedList"/>
    <dgm:cxn modelId="{A67C96BF-7C64-A84A-A21B-F5AF3B3D1CE2}" type="presParOf" srcId="{C22FDA20-F25A-2548-99ED-4B859716BF02}" destId="{DC25872D-0A79-3B4F-A8A3-F92D50B1F59D}" srcOrd="1" destOrd="0" presId="urn:microsoft.com/office/officeart/2008/layout/LinedList"/>
    <dgm:cxn modelId="{4A40F1E8-E552-A14B-884C-2FFA3026ABB4}" type="presParOf" srcId="{7ECF121B-815C-D144-B859-C1E9F3740AEB}" destId="{C2304ECE-BFAF-F643-9B02-FF8BA135495F}" srcOrd="6" destOrd="0" presId="urn:microsoft.com/office/officeart/2008/layout/LinedList"/>
    <dgm:cxn modelId="{3673712E-5C06-3A4C-9125-B6EBED60EAEE}" type="presParOf" srcId="{7ECF121B-815C-D144-B859-C1E9F3740AEB}" destId="{DC190E2C-0DAB-4341-91B6-3436F59C8EEB}" srcOrd="7" destOrd="0" presId="urn:microsoft.com/office/officeart/2008/layout/LinedList"/>
    <dgm:cxn modelId="{1EF5412A-3BCC-394E-A94E-51757591759F}" type="presParOf" srcId="{DC190E2C-0DAB-4341-91B6-3436F59C8EEB}" destId="{32402490-C75A-D04B-A340-3427CDE7C85B}" srcOrd="0" destOrd="0" presId="urn:microsoft.com/office/officeart/2008/layout/LinedList"/>
    <dgm:cxn modelId="{4639B80D-22E0-A84B-B19A-7F7D17A0B25C}" type="presParOf" srcId="{DC190E2C-0DAB-4341-91B6-3436F59C8EEB}" destId="{4B9B5B48-F283-344B-B0CF-9860B58FB827}" srcOrd="1" destOrd="0" presId="urn:microsoft.com/office/officeart/2008/layout/LinedList"/>
    <dgm:cxn modelId="{0DEF4130-FADE-1948-A0ED-54800FF04D62}" type="presParOf" srcId="{7ECF121B-815C-D144-B859-C1E9F3740AEB}" destId="{D886ACD5-F33E-214F-88B1-F050E752BE08}" srcOrd="8" destOrd="0" presId="urn:microsoft.com/office/officeart/2008/layout/LinedList"/>
    <dgm:cxn modelId="{D4232C31-55EB-6541-870F-78A484F8FED7}" type="presParOf" srcId="{7ECF121B-815C-D144-B859-C1E9F3740AEB}" destId="{CA2E522C-C035-EF45-88FE-F1B75C15DE46}" srcOrd="9" destOrd="0" presId="urn:microsoft.com/office/officeart/2008/layout/LinedList"/>
    <dgm:cxn modelId="{799F49E4-B566-6041-A3EE-5609D8E91404}" type="presParOf" srcId="{CA2E522C-C035-EF45-88FE-F1B75C15DE46}" destId="{771B2CD1-105E-3845-8C6F-514B75407E7B}" srcOrd="0" destOrd="0" presId="urn:microsoft.com/office/officeart/2008/layout/LinedList"/>
    <dgm:cxn modelId="{FBA7CB03-1B76-BB4B-8917-AEACE20FDBD1}" type="presParOf" srcId="{CA2E522C-C035-EF45-88FE-F1B75C15DE46}" destId="{26456E3F-7E38-024A-A8D7-3480B698D16A}" srcOrd="1" destOrd="0" presId="urn:microsoft.com/office/officeart/2008/layout/LinedList"/>
    <dgm:cxn modelId="{AE49ED46-42B2-1448-959C-71237B5D6F61}" type="presParOf" srcId="{7ECF121B-815C-D144-B859-C1E9F3740AEB}" destId="{85E7E615-A830-F54C-A065-7166ADD638D5}" srcOrd="10" destOrd="0" presId="urn:microsoft.com/office/officeart/2008/layout/LinedList"/>
    <dgm:cxn modelId="{10101D50-270F-8746-A875-797E2E78B0B7}" type="presParOf" srcId="{7ECF121B-815C-D144-B859-C1E9F3740AEB}" destId="{487A3092-B3A0-314A-B772-ACA8B3DAEC14}" srcOrd="11" destOrd="0" presId="urn:microsoft.com/office/officeart/2008/layout/LinedList"/>
    <dgm:cxn modelId="{3488ED0D-3002-E548-BD5F-DDB8E3A25E76}" type="presParOf" srcId="{487A3092-B3A0-314A-B772-ACA8B3DAEC14}" destId="{C823C45D-539C-EF46-BE71-DE2E014EF7E0}" srcOrd="0" destOrd="0" presId="urn:microsoft.com/office/officeart/2008/layout/LinedList"/>
    <dgm:cxn modelId="{3E26197C-44E6-D44F-A93E-B93719CF862C}" type="presParOf" srcId="{487A3092-B3A0-314A-B772-ACA8B3DAEC14}" destId="{D91121A1-2EAD-EB46-8EF3-08E59AED41AF}" srcOrd="1" destOrd="0" presId="urn:microsoft.com/office/officeart/2008/layout/LinedList"/>
    <dgm:cxn modelId="{A3908C66-5639-764E-A90D-10BCA1228696}" type="presParOf" srcId="{7ECF121B-815C-D144-B859-C1E9F3740AEB}" destId="{2D1BF036-5AC8-784F-BFD1-7781E673D756}" srcOrd="12" destOrd="0" presId="urn:microsoft.com/office/officeart/2008/layout/LinedList"/>
    <dgm:cxn modelId="{D64E8681-FFF3-A94C-940B-7D60DCE778E9}" type="presParOf" srcId="{7ECF121B-815C-D144-B859-C1E9F3740AEB}" destId="{71BBB239-6938-1740-B295-3EE7A84BA384}" srcOrd="13" destOrd="0" presId="urn:microsoft.com/office/officeart/2008/layout/LinedList"/>
    <dgm:cxn modelId="{D36085F8-C341-F047-831A-1D6FE92468F5}" type="presParOf" srcId="{71BBB239-6938-1740-B295-3EE7A84BA384}" destId="{0091A026-AA52-D948-94C0-600D0EBEFD00}" srcOrd="0" destOrd="0" presId="urn:microsoft.com/office/officeart/2008/layout/LinedList"/>
    <dgm:cxn modelId="{C329AD50-4D90-7240-8F10-2BE686912732}" type="presParOf" srcId="{71BBB239-6938-1740-B295-3EE7A84BA384}" destId="{1AD63400-743D-6640-8532-245EB192A6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2EEA2-1484-41F2-83E2-E484C21031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758E80-02F0-4EE9-A4A8-9F49855D25B6}">
      <dgm:prSet/>
      <dgm:spPr/>
      <dgm:t>
        <a:bodyPr/>
        <a:lstStyle/>
        <a:p>
          <a:r>
            <a:rPr lang="fr-FR" b="1"/>
            <a:t>Améliorer la sécurité</a:t>
          </a:r>
          <a:endParaRPr lang="en-US"/>
        </a:p>
      </dgm:t>
    </dgm:pt>
    <dgm:pt modelId="{AAB6EC1B-F2FE-43CC-8A2D-A335DE1AD993}" type="parTrans" cxnId="{20B7D0E1-48C5-4556-88F3-C97C7790AF1F}">
      <dgm:prSet/>
      <dgm:spPr/>
      <dgm:t>
        <a:bodyPr/>
        <a:lstStyle/>
        <a:p>
          <a:endParaRPr lang="en-US"/>
        </a:p>
      </dgm:t>
    </dgm:pt>
    <dgm:pt modelId="{31E92DBF-A3C4-4CA1-A0F9-135251BF2799}" type="sibTrans" cxnId="{20B7D0E1-48C5-4556-88F3-C97C7790AF1F}">
      <dgm:prSet/>
      <dgm:spPr/>
      <dgm:t>
        <a:bodyPr/>
        <a:lstStyle/>
        <a:p>
          <a:endParaRPr lang="en-US"/>
        </a:p>
      </dgm:t>
    </dgm:pt>
    <dgm:pt modelId="{847D64CE-602D-46FD-B232-855C37143E36}">
      <dgm:prSet/>
      <dgm:spPr/>
      <dgm:t>
        <a:bodyPr/>
        <a:lstStyle/>
        <a:p>
          <a:r>
            <a:rPr lang="fr-FR" b="1"/>
            <a:t>Moderniser le matériel</a:t>
          </a:r>
          <a:endParaRPr lang="en-US"/>
        </a:p>
      </dgm:t>
    </dgm:pt>
    <dgm:pt modelId="{A3CFE998-4B4D-4125-83A1-99DD3B93DA02}" type="parTrans" cxnId="{2AFD6AC9-42B7-4213-ABDD-2513D395223D}">
      <dgm:prSet/>
      <dgm:spPr/>
      <dgm:t>
        <a:bodyPr/>
        <a:lstStyle/>
        <a:p>
          <a:endParaRPr lang="en-US"/>
        </a:p>
      </dgm:t>
    </dgm:pt>
    <dgm:pt modelId="{017B4AEF-3293-4727-9C99-3CD853C52511}" type="sibTrans" cxnId="{2AFD6AC9-42B7-4213-ABDD-2513D395223D}">
      <dgm:prSet/>
      <dgm:spPr/>
      <dgm:t>
        <a:bodyPr/>
        <a:lstStyle/>
        <a:p>
          <a:endParaRPr lang="en-US"/>
        </a:p>
      </dgm:t>
    </dgm:pt>
    <dgm:pt modelId="{5F7421F3-7D1D-429A-B6B3-4F5E0FF4BBBE}">
      <dgm:prSet/>
      <dgm:spPr/>
      <dgm:t>
        <a:bodyPr/>
        <a:lstStyle/>
        <a:p>
          <a:r>
            <a:rPr lang="fr-FR" b="1"/>
            <a:t>Organiser le réseau</a:t>
          </a:r>
          <a:endParaRPr lang="en-US"/>
        </a:p>
      </dgm:t>
    </dgm:pt>
    <dgm:pt modelId="{71739797-84B1-4202-BBBB-B436394A0F21}" type="parTrans" cxnId="{0E4A524B-0226-407D-A033-8AF0C72A9FB0}">
      <dgm:prSet/>
      <dgm:spPr/>
      <dgm:t>
        <a:bodyPr/>
        <a:lstStyle/>
        <a:p>
          <a:endParaRPr lang="en-US"/>
        </a:p>
      </dgm:t>
    </dgm:pt>
    <dgm:pt modelId="{40F03F1D-6D8B-4744-8664-5BFDE3D31580}" type="sibTrans" cxnId="{0E4A524B-0226-407D-A033-8AF0C72A9FB0}">
      <dgm:prSet/>
      <dgm:spPr/>
      <dgm:t>
        <a:bodyPr/>
        <a:lstStyle/>
        <a:p>
          <a:endParaRPr lang="en-US"/>
        </a:p>
      </dgm:t>
    </dgm:pt>
    <dgm:pt modelId="{4E61BC6A-07AF-4A3F-953F-EE95D6522A8D}">
      <dgm:prSet/>
      <dgm:spPr/>
      <dgm:t>
        <a:bodyPr/>
        <a:lstStyle/>
        <a:p>
          <a:r>
            <a:rPr lang="fr-FR" b="1"/>
            <a:t>Gérer le parc et les incidents</a:t>
          </a:r>
          <a:endParaRPr lang="en-US"/>
        </a:p>
      </dgm:t>
    </dgm:pt>
    <dgm:pt modelId="{7B043B9A-9127-4AAC-8043-78AD42F8D454}" type="parTrans" cxnId="{83A264B6-7AF7-4E4D-BAC7-DB15EC6E3BC2}">
      <dgm:prSet/>
      <dgm:spPr/>
      <dgm:t>
        <a:bodyPr/>
        <a:lstStyle/>
        <a:p>
          <a:endParaRPr lang="en-US"/>
        </a:p>
      </dgm:t>
    </dgm:pt>
    <dgm:pt modelId="{A600D762-2619-49B7-8020-3EC9F2ACCDC6}" type="sibTrans" cxnId="{83A264B6-7AF7-4E4D-BAC7-DB15EC6E3BC2}">
      <dgm:prSet/>
      <dgm:spPr/>
      <dgm:t>
        <a:bodyPr/>
        <a:lstStyle/>
        <a:p>
          <a:endParaRPr lang="en-US"/>
        </a:p>
      </dgm:t>
    </dgm:pt>
    <dgm:pt modelId="{203F0F1F-42A3-42CC-BF65-5AD81C653839}">
      <dgm:prSet/>
      <dgm:spPr/>
      <dgm:t>
        <a:bodyPr/>
        <a:lstStyle/>
        <a:p>
          <a:r>
            <a:rPr lang="fr-FR" b="1"/>
            <a:t>Gagner en efficacité</a:t>
          </a:r>
          <a:endParaRPr lang="en-US"/>
        </a:p>
      </dgm:t>
    </dgm:pt>
    <dgm:pt modelId="{BAB7AFFE-E023-4A7E-AD26-568AFA774C9A}" type="parTrans" cxnId="{457843C0-8FF1-40EE-8266-CF31609421EC}">
      <dgm:prSet/>
      <dgm:spPr/>
      <dgm:t>
        <a:bodyPr/>
        <a:lstStyle/>
        <a:p>
          <a:endParaRPr lang="en-US"/>
        </a:p>
      </dgm:t>
    </dgm:pt>
    <dgm:pt modelId="{0EFD59FB-6C08-4480-A1FA-77098DCE2EF7}" type="sibTrans" cxnId="{457843C0-8FF1-40EE-8266-CF31609421EC}">
      <dgm:prSet/>
      <dgm:spPr/>
      <dgm:t>
        <a:bodyPr/>
        <a:lstStyle/>
        <a:p>
          <a:endParaRPr lang="en-US"/>
        </a:p>
      </dgm:t>
    </dgm:pt>
    <dgm:pt modelId="{CD8062EC-D467-4499-A1C8-F436AB36597B}">
      <dgm:prSet/>
      <dgm:spPr/>
      <dgm:t>
        <a:bodyPr/>
        <a:lstStyle/>
        <a:p>
          <a:r>
            <a:rPr lang="fr-FR" b="1"/>
            <a:t>Conformité du parc informatique</a:t>
          </a:r>
          <a:endParaRPr lang="en-US"/>
        </a:p>
      </dgm:t>
    </dgm:pt>
    <dgm:pt modelId="{E14E6D0A-F288-47E8-9425-772069A67B37}" type="parTrans" cxnId="{17BB5BBC-4F7B-4950-A92F-99000B3E8CDD}">
      <dgm:prSet/>
      <dgm:spPr/>
      <dgm:t>
        <a:bodyPr/>
        <a:lstStyle/>
        <a:p>
          <a:endParaRPr lang="en-US"/>
        </a:p>
      </dgm:t>
    </dgm:pt>
    <dgm:pt modelId="{7F8F683D-9BAD-426A-8361-C2F66CDCEE11}" type="sibTrans" cxnId="{17BB5BBC-4F7B-4950-A92F-99000B3E8CDD}">
      <dgm:prSet/>
      <dgm:spPr/>
      <dgm:t>
        <a:bodyPr/>
        <a:lstStyle/>
        <a:p>
          <a:endParaRPr lang="en-US"/>
        </a:p>
      </dgm:t>
    </dgm:pt>
    <dgm:pt modelId="{2C4328BD-F2C0-4CC9-8ECC-1B0B72A016DD}" type="pres">
      <dgm:prSet presAssocID="{1C82EEA2-1484-41F2-83E2-E484C2103167}" presName="root" presStyleCnt="0">
        <dgm:presLayoutVars>
          <dgm:dir/>
          <dgm:resizeHandles val="exact"/>
        </dgm:presLayoutVars>
      </dgm:prSet>
      <dgm:spPr/>
    </dgm:pt>
    <dgm:pt modelId="{3B2627A2-106B-4C1E-A3B0-732750BF9427}" type="pres">
      <dgm:prSet presAssocID="{4C758E80-02F0-4EE9-A4A8-9F49855D25B6}" presName="compNode" presStyleCnt="0"/>
      <dgm:spPr/>
    </dgm:pt>
    <dgm:pt modelId="{3C7F1597-B9B5-421B-AA3C-59B91E1A2271}" type="pres">
      <dgm:prSet presAssocID="{4C758E80-02F0-4EE9-A4A8-9F49855D25B6}" presName="bgRect" presStyleLbl="bgShp" presStyleIdx="0" presStyleCnt="6"/>
      <dgm:spPr/>
    </dgm:pt>
    <dgm:pt modelId="{17C79E30-96A4-49BA-BD30-CEB1AA665D82}" type="pres">
      <dgm:prSet presAssocID="{4C758E80-02F0-4EE9-A4A8-9F49855D25B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rou"/>
        </a:ext>
      </dgm:extLst>
    </dgm:pt>
    <dgm:pt modelId="{3B40AEE5-460B-4B0E-B3E9-F4AB76F0E864}" type="pres">
      <dgm:prSet presAssocID="{4C758E80-02F0-4EE9-A4A8-9F49855D25B6}" presName="spaceRect" presStyleCnt="0"/>
      <dgm:spPr/>
    </dgm:pt>
    <dgm:pt modelId="{A9A5AAE9-BD7C-4083-9F79-52CBC2778FAD}" type="pres">
      <dgm:prSet presAssocID="{4C758E80-02F0-4EE9-A4A8-9F49855D25B6}" presName="parTx" presStyleLbl="revTx" presStyleIdx="0" presStyleCnt="6">
        <dgm:presLayoutVars>
          <dgm:chMax val="0"/>
          <dgm:chPref val="0"/>
        </dgm:presLayoutVars>
      </dgm:prSet>
      <dgm:spPr/>
    </dgm:pt>
    <dgm:pt modelId="{DFF86BA4-FFA6-45A8-9520-18DF1E65DA83}" type="pres">
      <dgm:prSet presAssocID="{31E92DBF-A3C4-4CA1-A0F9-135251BF2799}" presName="sibTrans" presStyleCnt="0"/>
      <dgm:spPr/>
    </dgm:pt>
    <dgm:pt modelId="{F5234B28-A7E0-40BD-8F4B-9FE30284E5FE}" type="pres">
      <dgm:prSet presAssocID="{847D64CE-602D-46FD-B232-855C37143E36}" presName="compNode" presStyleCnt="0"/>
      <dgm:spPr/>
    </dgm:pt>
    <dgm:pt modelId="{9FD48594-C586-4DD5-ABCB-FB17FDBB5813}" type="pres">
      <dgm:prSet presAssocID="{847D64CE-602D-46FD-B232-855C37143E36}" presName="bgRect" presStyleLbl="bgShp" presStyleIdx="1" presStyleCnt="6"/>
      <dgm:spPr/>
    </dgm:pt>
    <dgm:pt modelId="{FE5B795C-4DEC-4F26-90BE-65CC8A9F89EA}" type="pres">
      <dgm:prSet presAssocID="{847D64CE-602D-46FD-B232-855C37143E3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enages"/>
        </a:ext>
      </dgm:extLst>
    </dgm:pt>
    <dgm:pt modelId="{5CCF7E4D-3DDF-4B67-98D6-6C0B331E131F}" type="pres">
      <dgm:prSet presAssocID="{847D64CE-602D-46FD-B232-855C37143E36}" presName="spaceRect" presStyleCnt="0"/>
      <dgm:spPr/>
    </dgm:pt>
    <dgm:pt modelId="{1E9C249F-5E17-4B35-9A57-CF73431DE7B1}" type="pres">
      <dgm:prSet presAssocID="{847D64CE-602D-46FD-B232-855C37143E36}" presName="parTx" presStyleLbl="revTx" presStyleIdx="1" presStyleCnt="6">
        <dgm:presLayoutVars>
          <dgm:chMax val="0"/>
          <dgm:chPref val="0"/>
        </dgm:presLayoutVars>
      </dgm:prSet>
      <dgm:spPr/>
    </dgm:pt>
    <dgm:pt modelId="{23B634B7-93F8-48BE-B832-6636C2237DEF}" type="pres">
      <dgm:prSet presAssocID="{017B4AEF-3293-4727-9C99-3CD853C52511}" presName="sibTrans" presStyleCnt="0"/>
      <dgm:spPr/>
    </dgm:pt>
    <dgm:pt modelId="{07477E0A-D3A6-44BC-8A3C-179CFC855508}" type="pres">
      <dgm:prSet presAssocID="{5F7421F3-7D1D-429A-B6B3-4F5E0FF4BBBE}" presName="compNode" presStyleCnt="0"/>
      <dgm:spPr/>
    </dgm:pt>
    <dgm:pt modelId="{10BDCC5B-5B52-4E01-9738-FF5B8071DA77}" type="pres">
      <dgm:prSet presAssocID="{5F7421F3-7D1D-429A-B6B3-4F5E0FF4BBBE}" presName="bgRect" presStyleLbl="bgShp" presStyleIdx="2" presStyleCnt="6"/>
      <dgm:spPr/>
    </dgm:pt>
    <dgm:pt modelId="{90D8438E-9F65-4F50-BB95-BCAF9370EE0A}" type="pres">
      <dgm:prSet presAssocID="{5F7421F3-7D1D-429A-B6B3-4F5E0FF4BBB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érarchie"/>
        </a:ext>
      </dgm:extLst>
    </dgm:pt>
    <dgm:pt modelId="{98530E1D-F7BB-4E40-9775-825F0ADDBEEC}" type="pres">
      <dgm:prSet presAssocID="{5F7421F3-7D1D-429A-B6B3-4F5E0FF4BBBE}" presName="spaceRect" presStyleCnt="0"/>
      <dgm:spPr/>
    </dgm:pt>
    <dgm:pt modelId="{2223FF06-CE0D-4232-A216-D80D58E2EDB9}" type="pres">
      <dgm:prSet presAssocID="{5F7421F3-7D1D-429A-B6B3-4F5E0FF4BBBE}" presName="parTx" presStyleLbl="revTx" presStyleIdx="2" presStyleCnt="6">
        <dgm:presLayoutVars>
          <dgm:chMax val="0"/>
          <dgm:chPref val="0"/>
        </dgm:presLayoutVars>
      </dgm:prSet>
      <dgm:spPr/>
    </dgm:pt>
    <dgm:pt modelId="{FD3C9635-AEDB-49D3-9E14-F24040ABE9EA}" type="pres">
      <dgm:prSet presAssocID="{40F03F1D-6D8B-4744-8664-5BFDE3D31580}" presName="sibTrans" presStyleCnt="0"/>
      <dgm:spPr/>
    </dgm:pt>
    <dgm:pt modelId="{77022544-2514-4026-856E-B2B90EB6B568}" type="pres">
      <dgm:prSet presAssocID="{4E61BC6A-07AF-4A3F-953F-EE95D6522A8D}" presName="compNode" presStyleCnt="0"/>
      <dgm:spPr/>
    </dgm:pt>
    <dgm:pt modelId="{A1448252-1BD2-4C32-A407-1136CF9ACE35}" type="pres">
      <dgm:prSet presAssocID="{4E61BC6A-07AF-4A3F-953F-EE95D6522A8D}" presName="bgRect" presStyleLbl="bgShp" presStyleIdx="3" presStyleCnt="6"/>
      <dgm:spPr/>
    </dgm:pt>
    <dgm:pt modelId="{6B9C9ACB-DD67-4217-BB1A-DE5A17AD2E42}" type="pres">
      <dgm:prSet presAssocID="{4E61BC6A-07AF-4A3F-953F-EE95D6522A8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ertissement"/>
        </a:ext>
      </dgm:extLst>
    </dgm:pt>
    <dgm:pt modelId="{DFDEEBAB-C09E-4FBB-B6FF-E36D9F25EBD8}" type="pres">
      <dgm:prSet presAssocID="{4E61BC6A-07AF-4A3F-953F-EE95D6522A8D}" presName="spaceRect" presStyleCnt="0"/>
      <dgm:spPr/>
    </dgm:pt>
    <dgm:pt modelId="{7665DCAD-AFFB-43C5-94A8-7354647E6DC3}" type="pres">
      <dgm:prSet presAssocID="{4E61BC6A-07AF-4A3F-953F-EE95D6522A8D}" presName="parTx" presStyleLbl="revTx" presStyleIdx="3" presStyleCnt="6">
        <dgm:presLayoutVars>
          <dgm:chMax val="0"/>
          <dgm:chPref val="0"/>
        </dgm:presLayoutVars>
      </dgm:prSet>
      <dgm:spPr/>
    </dgm:pt>
    <dgm:pt modelId="{DED86898-1CB0-4CF2-8DE9-541CDDCEE545}" type="pres">
      <dgm:prSet presAssocID="{A600D762-2619-49B7-8020-3EC9F2ACCDC6}" presName="sibTrans" presStyleCnt="0"/>
      <dgm:spPr/>
    </dgm:pt>
    <dgm:pt modelId="{0A8B9CDF-19AF-4B31-889E-5EC2DE4FB67C}" type="pres">
      <dgm:prSet presAssocID="{203F0F1F-42A3-42CC-BF65-5AD81C653839}" presName="compNode" presStyleCnt="0"/>
      <dgm:spPr/>
    </dgm:pt>
    <dgm:pt modelId="{6F6E252D-F243-4871-B7FF-81E857CCEFAC}" type="pres">
      <dgm:prSet presAssocID="{203F0F1F-42A3-42CC-BF65-5AD81C653839}" presName="bgRect" presStyleLbl="bgShp" presStyleIdx="4" presStyleCnt="6"/>
      <dgm:spPr/>
    </dgm:pt>
    <dgm:pt modelId="{353DE944-BE68-4C59-8489-E0A1C180FFB3}" type="pres">
      <dgm:prSet presAssocID="{203F0F1F-42A3-42CC-BF65-5AD81C65383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4803C56-8924-4714-A9E2-513CEC852AD1}" type="pres">
      <dgm:prSet presAssocID="{203F0F1F-42A3-42CC-BF65-5AD81C653839}" presName="spaceRect" presStyleCnt="0"/>
      <dgm:spPr/>
    </dgm:pt>
    <dgm:pt modelId="{E95CA267-DDB0-4510-A614-5969A23A4436}" type="pres">
      <dgm:prSet presAssocID="{203F0F1F-42A3-42CC-BF65-5AD81C653839}" presName="parTx" presStyleLbl="revTx" presStyleIdx="4" presStyleCnt="6">
        <dgm:presLayoutVars>
          <dgm:chMax val="0"/>
          <dgm:chPref val="0"/>
        </dgm:presLayoutVars>
      </dgm:prSet>
      <dgm:spPr/>
    </dgm:pt>
    <dgm:pt modelId="{3AD6BB99-150A-4F5C-8C85-2C7EAC3A76FC}" type="pres">
      <dgm:prSet presAssocID="{0EFD59FB-6C08-4480-A1FA-77098DCE2EF7}" presName="sibTrans" presStyleCnt="0"/>
      <dgm:spPr/>
    </dgm:pt>
    <dgm:pt modelId="{8FC9B2AD-D10A-4535-92CE-36CCD7BB88A7}" type="pres">
      <dgm:prSet presAssocID="{CD8062EC-D467-4499-A1C8-F436AB36597B}" presName="compNode" presStyleCnt="0"/>
      <dgm:spPr/>
    </dgm:pt>
    <dgm:pt modelId="{D37F2F03-803F-4F0F-8B54-145EB124BADE}" type="pres">
      <dgm:prSet presAssocID="{CD8062EC-D467-4499-A1C8-F436AB36597B}" presName="bgRect" presStyleLbl="bgShp" presStyleIdx="5" presStyleCnt="6"/>
      <dgm:spPr/>
    </dgm:pt>
    <dgm:pt modelId="{8DBF9DD5-409D-4676-9BA6-FA2C189ABE02}" type="pres">
      <dgm:prSet presAssocID="{CD8062EC-D467-4499-A1C8-F436AB36597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E9A1AB1D-14C0-4E8B-84CD-F0DB594DD35B}" type="pres">
      <dgm:prSet presAssocID="{CD8062EC-D467-4499-A1C8-F436AB36597B}" presName="spaceRect" presStyleCnt="0"/>
      <dgm:spPr/>
    </dgm:pt>
    <dgm:pt modelId="{590DAF26-F52B-4D95-B931-290363C11ABB}" type="pres">
      <dgm:prSet presAssocID="{CD8062EC-D467-4499-A1C8-F436AB36597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B15281A-70B3-4DA1-A053-24CA238D9B6B}" type="presOf" srcId="{4E61BC6A-07AF-4A3F-953F-EE95D6522A8D}" destId="{7665DCAD-AFFB-43C5-94A8-7354647E6DC3}" srcOrd="0" destOrd="0" presId="urn:microsoft.com/office/officeart/2018/2/layout/IconVerticalSolidList"/>
    <dgm:cxn modelId="{4A233A2B-BFA0-489D-B7BE-DA611E7D5F70}" type="presOf" srcId="{1C82EEA2-1484-41F2-83E2-E484C2103167}" destId="{2C4328BD-F2C0-4CC9-8ECC-1B0B72A016DD}" srcOrd="0" destOrd="0" presId="urn:microsoft.com/office/officeart/2018/2/layout/IconVerticalSolidList"/>
    <dgm:cxn modelId="{0E4A524B-0226-407D-A033-8AF0C72A9FB0}" srcId="{1C82EEA2-1484-41F2-83E2-E484C2103167}" destId="{5F7421F3-7D1D-429A-B6B3-4F5E0FF4BBBE}" srcOrd="2" destOrd="0" parTransId="{71739797-84B1-4202-BBBB-B436394A0F21}" sibTransId="{40F03F1D-6D8B-4744-8664-5BFDE3D31580}"/>
    <dgm:cxn modelId="{75DB9061-7AC4-41B9-BD63-DC458DFFB361}" type="presOf" srcId="{4C758E80-02F0-4EE9-A4A8-9F49855D25B6}" destId="{A9A5AAE9-BD7C-4083-9F79-52CBC2778FAD}" srcOrd="0" destOrd="0" presId="urn:microsoft.com/office/officeart/2018/2/layout/IconVerticalSolidList"/>
    <dgm:cxn modelId="{B39C0293-D3D8-4880-AF59-2ED8FBA98C62}" type="presOf" srcId="{CD8062EC-D467-4499-A1C8-F436AB36597B}" destId="{590DAF26-F52B-4D95-B931-290363C11ABB}" srcOrd="0" destOrd="0" presId="urn:microsoft.com/office/officeart/2018/2/layout/IconVerticalSolidList"/>
    <dgm:cxn modelId="{40D23AA8-BF54-4368-8174-57E7D6BC9218}" type="presOf" srcId="{203F0F1F-42A3-42CC-BF65-5AD81C653839}" destId="{E95CA267-DDB0-4510-A614-5969A23A4436}" srcOrd="0" destOrd="0" presId="urn:microsoft.com/office/officeart/2018/2/layout/IconVerticalSolidList"/>
    <dgm:cxn modelId="{83A264B6-7AF7-4E4D-BAC7-DB15EC6E3BC2}" srcId="{1C82EEA2-1484-41F2-83E2-E484C2103167}" destId="{4E61BC6A-07AF-4A3F-953F-EE95D6522A8D}" srcOrd="3" destOrd="0" parTransId="{7B043B9A-9127-4AAC-8043-78AD42F8D454}" sibTransId="{A600D762-2619-49B7-8020-3EC9F2ACCDC6}"/>
    <dgm:cxn modelId="{17BB5BBC-4F7B-4950-A92F-99000B3E8CDD}" srcId="{1C82EEA2-1484-41F2-83E2-E484C2103167}" destId="{CD8062EC-D467-4499-A1C8-F436AB36597B}" srcOrd="5" destOrd="0" parTransId="{E14E6D0A-F288-47E8-9425-772069A67B37}" sibTransId="{7F8F683D-9BAD-426A-8361-C2F66CDCEE11}"/>
    <dgm:cxn modelId="{457843C0-8FF1-40EE-8266-CF31609421EC}" srcId="{1C82EEA2-1484-41F2-83E2-E484C2103167}" destId="{203F0F1F-42A3-42CC-BF65-5AD81C653839}" srcOrd="4" destOrd="0" parTransId="{BAB7AFFE-E023-4A7E-AD26-568AFA774C9A}" sibTransId="{0EFD59FB-6C08-4480-A1FA-77098DCE2EF7}"/>
    <dgm:cxn modelId="{2AFD6AC9-42B7-4213-ABDD-2513D395223D}" srcId="{1C82EEA2-1484-41F2-83E2-E484C2103167}" destId="{847D64CE-602D-46FD-B232-855C37143E36}" srcOrd="1" destOrd="0" parTransId="{A3CFE998-4B4D-4125-83A1-99DD3B93DA02}" sibTransId="{017B4AEF-3293-4727-9C99-3CD853C52511}"/>
    <dgm:cxn modelId="{C9D497D7-CB77-4AA2-8405-F89995BF35CD}" type="presOf" srcId="{5F7421F3-7D1D-429A-B6B3-4F5E0FF4BBBE}" destId="{2223FF06-CE0D-4232-A216-D80D58E2EDB9}" srcOrd="0" destOrd="0" presId="urn:microsoft.com/office/officeart/2018/2/layout/IconVerticalSolidList"/>
    <dgm:cxn modelId="{20B7D0E1-48C5-4556-88F3-C97C7790AF1F}" srcId="{1C82EEA2-1484-41F2-83E2-E484C2103167}" destId="{4C758E80-02F0-4EE9-A4A8-9F49855D25B6}" srcOrd="0" destOrd="0" parTransId="{AAB6EC1B-F2FE-43CC-8A2D-A335DE1AD993}" sibTransId="{31E92DBF-A3C4-4CA1-A0F9-135251BF2799}"/>
    <dgm:cxn modelId="{15FC65E9-B2DD-40A6-AE71-391D55288EC9}" type="presOf" srcId="{847D64CE-602D-46FD-B232-855C37143E36}" destId="{1E9C249F-5E17-4B35-9A57-CF73431DE7B1}" srcOrd="0" destOrd="0" presId="urn:microsoft.com/office/officeart/2018/2/layout/IconVerticalSolidList"/>
    <dgm:cxn modelId="{5D34C266-B048-4EC8-B856-C17F9497C062}" type="presParOf" srcId="{2C4328BD-F2C0-4CC9-8ECC-1B0B72A016DD}" destId="{3B2627A2-106B-4C1E-A3B0-732750BF9427}" srcOrd="0" destOrd="0" presId="urn:microsoft.com/office/officeart/2018/2/layout/IconVerticalSolidList"/>
    <dgm:cxn modelId="{FC2C3D15-3D7E-429C-9630-3693A18D790C}" type="presParOf" srcId="{3B2627A2-106B-4C1E-A3B0-732750BF9427}" destId="{3C7F1597-B9B5-421B-AA3C-59B91E1A2271}" srcOrd="0" destOrd="0" presId="urn:microsoft.com/office/officeart/2018/2/layout/IconVerticalSolidList"/>
    <dgm:cxn modelId="{74AA1C2F-18A3-4717-96D4-E345E12B6BCD}" type="presParOf" srcId="{3B2627A2-106B-4C1E-A3B0-732750BF9427}" destId="{17C79E30-96A4-49BA-BD30-CEB1AA665D82}" srcOrd="1" destOrd="0" presId="urn:microsoft.com/office/officeart/2018/2/layout/IconVerticalSolidList"/>
    <dgm:cxn modelId="{6F01B2A8-FFE2-4B5B-B61C-3D5A4FA5522B}" type="presParOf" srcId="{3B2627A2-106B-4C1E-A3B0-732750BF9427}" destId="{3B40AEE5-460B-4B0E-B3E9-F4AB76F0E864}" srcOrd="2" destOrd="0" presId="urn:microsoft.com/office/officeart/2018/2/layout/IconVerticalSolidList"/>
    <dgm:cxn modelId="{18505054-ABE8-4324-82D9-BB06DF6A7918}" type="presParOf" srcId="{3B2627A2-106B-4C1E-A3B0-732750BF9427}" destId="{A9A5AAE9-BD7C-4083-9F79-52CBC2778FAD}" srcOrd="3" destOrd="0" presId="urn:microsoft.com/office/officeart/2018/2/layout/IconVerticalSolidList"/>
    <dgm:cxn modelId="{304C6DFD-48CA-4EEB-B2B6-5B917C8BE8C5}" type="presParOf" srcId="{2C4328BD-F2C0-4CC9-8ECC-1B0B72A016DD}" destId="{DFF86BA4-FFA6-45A8-9520-18DF1E65DA83}" srcOrd="1" destOrd="0" presId="urn:microsoft.com/office/officeart/2018/2/layout/IconVerticalSolidList"/>
    <dgm:cxn modelId="{7E3FF828-9102-4124-B330-ECCEE58941EC}" type="presParOf" srcId="{2C4328BD-F2C0-4CC9-8ECC-1B0B72A016DD}" destId="{F5234B28-A7E0-40BD-8F4B-9FE30284E5FE}" srcOrd="2" destOrd="0" presId="urn:microsoft.com/office/officeart/2018/2/layout/IconVerticalSolidList"/>
    <dgm:cxn modelId="{C176615B-95A5-4066-81C4-CB6B9CDDE121}" type="presParOf" srcId="{F5234B28-A7E0-40BD-8F4B-9FE30284E5FE}" destId="{9FD48594-C586-4DD5-ABCB-FB17FDBB5813}" srcOrd="0" destOrd="0" presId="urn:microsoft.com/office/officeart/2018/2/layout/IconVerticalSolidList"/>
    <dgm:cxn modelId="{4A1DA21C-94F5-4282-9FAF-0D0EB4BE3EB6}" type="presParOf" srcId="{F5234B28-A7E0-40BD-8F4B-9FE30284E5FE}" destId="{FE5B795C-4DEC-4F26-90BE-65CC8A9F89EA}" srcOrd="1" destOrd="0" presId="urn:microsoft.com/office/officeart/2018/2/layout/IconVerticalSolidList"/>
    <dgm:cxn modelId="{0308CD24-F05B-4851-A1BC-EB90F0035E4C}" type="presParOf" srcId="{F5234B28-A7E0-40BD-8F4B-9FE30284E5FE}" destId="{5CCF7E4D-3DDF-4B67-98D6-6C0B331E131F}" srcOrd="2" destOrd="0" presId="urn:microsoft.com/office/officeart/2018/2/layout/IconVerticalSolidList"/>
    <dgm:cxn modelId="{549F2670-B923-401C-9C99-A80DD7F29618}" type="presParOf" srcId="{F5234B28-A7E0-40BD-8F4B-9FE30284E5FE}" destId="{1E9C249F-5E17-4B35-9A57-CF73431DE7B1}" srcOrd="3" destOrd="0" presId="urn:microsoft.com/office/officeart/2018/2/layout/IconVerticalSolidList"/>
    <dgm:cxn modelId="{6D6019A1-71B4-4A29-80DE-DA2CB19FA8B8}" type="presParOf" srcId="{2C4328BD-F2C0-4CC9-8ECC-1B0B72A016DD}" destId="{23B634B7-93F8-48BE-B832-6636C2237DEF}" srcOrd="3" destOrd="0" presId="urn:microsoft.com/office/officeart/2018/2/layout/IconVerticalSolidList"/>
    <dgm:cxn modelId="{EB00D20C-472F-43B0-937E-26276DA466FF}" type="presParOf" srcId="{2C4328BD-F2C0-4CC9-8ECC-1B0B72A016DD}" destId="{07477E0A-D3A6-44BC-8A3C-179CFC855508}" srcOrd="4" destOrd="0" presId="urn:microsoft.com/office/officeart/2018/2/layout/IconVerticalSolidList"/>
    <dgm:cxn modelId="{5B223067-4E48-4711-AAAC-9B662C484B2F}" type="presParOf" srcId="{07477E0A-D3A6-44BC-8A3C-179CFC855508}" destId="{10BDCC5B-5B52-4E01-9738-FF5B8071DA77}" srcOrd="0" destOrd="0" presId="urn:microsoft.com/office/officeart/2018/2/layout/IconVerticalSolidList"/>
    <dgm:cxn modelId="{0AF0945A-2106-4C3F-890A-5A8E399BFBA9}" type="presParOf" srcId="{07477E0A-D3A6-44BC-8A3C-179CFC855508}" destId="{90D8438E-9F65-4F50-BB95-BCAF9370EE0A}" srcOrd="1" destOrd="0" presId="urn:microsoft.com/office/officeart/2018/2/layout/IconVerticalSolidList"/>
    <dgm:cxn modelId="{2272E5D2-4372-40CF-B45A-CE17AC99A423}" type="presParOf" srcId="{07477E0A-D3A6-44BC-8A3C-179CFC855508}" destId="{98530E1D-F7BB-4E40-9775-825F0ADDBEEC}" srcOrd="2" destOrd="0" presId="urn:microsoft.com/office/officeart/2018/2/layout/IconVerticalSolidList"/>
    <dgm:cxn modelId="{B8A4F29F-9A5E-4E7E-8DF0-74D5034C08DB}" type="presParOf" srcId="{07477E0A-D3A6-44BC-8A3C-179CFC855508}" destId="{2223FF06-CE0D-4232-A216-D80D58E2EDB9}" srcOrd="3" destOrd="0" presId="urn:microsoft.com/office/officeart/2018/2/layout/IconVerticalSolidList"/>
    <dgm:cxn modelId="{EDA8F99B-079B-4171-A371-8F1F762FC779}" type="presParOf" srcId="{2C4328BD-F2C0-4CC9-8ECC-1B0B72A016DD}" destId="{FD3C9635-AEDB-49D3-9E14-F24040ABE9EA}" srcOrd="5" destOrd="0" presId="urn:microsoft.com/office/officeart/2018/2/layout/IconVerticalSolidList"/>
    <dgm:cxn modelId="{5EBFD8E9-9427-42C3-BDA4-BDC3A3B92C1A}" type="presParOf" srcId="{2C4328BD-F2C0-4CC9-8ECC-1B0B72A016DD}" destId="{77022544-2514-4026-856E-B2B90EB6B568}" srcOrd="6" destOrd="0" presId="urn:microsoft.com/office/officeart/2018/2/layout/IconVerticalSolidList"/>
    <dgm:cxn modelId="{303B3596-B20A-4C60-A311-D5B735A2FE0E}" type="presParOf" srcId="{77022544-2514-4026-856E-B2B90EB6B568}" destId="{A1448252-1BD2-4C32-A407-1136CF9ACE35}" srcOrd="0" destOrd="0" presId="urn:microsoft.com/office/officeart/2018/2/layout/IconVerticalSolidList"/>
    <dgm:cxn modelId="{D93389BD-36B6-4F1C-8567-9DEC8AA22095}" type="presParOf" srcId="{77022544-2514-4026-856E-B2B90EB6B568}" destId="{6B9C9ACB-DD67-4217-BB1A-DE5A17AD2E42}" srcOrd="1" destOrd="0" presId="urn:microsoft.com/office/officeart/2018/2/layout/IconVerticalSolidList"/>
    <dgm:cxn modelId="{0DEECD15-6090-4BA5-990F-E2708937FB73}" type="presParOf" srcId="{77022544-2514-4026-856E-B2B90EB6B568}" destId="{DFDEEBAB-C09E-4FBB-B6FF-E36D9F25EBD8}" srcOrd="2" destOrd="0" presId="urn:microsoft.com/office/officeart/2018/2/layout/IconVerticalSolidList"/>
    <dgm:cxn modelId="{63787FCB-86C9-46CD-BD4E-349E36A1AA9F}" type="presParOf" srcId="{77022544-2514-4026-856E-B2B90EB6B568}" destId="{7665DCAD-AFFB-43C5-94A8-7354647E6DC3}" srcOrd="3" destOrd="0" presId="urn:microsoft.com/office/officeart/2018/2/layout/IconVerticalSolidList"/>
    <dgm:cxn modelId="{FA02B19D-6A54-42C9-A704-3439C5F42438}" type="presParOf" srcId="{2C4328BD-F2C0-4CC9-8ECC-1B0B72A016DD}" destId="{DED86898-1CB0-4CF2-8DE9-541CDDCEE545}" srcOrd="7" destOrd="0" presId="urn:microsoft.com/office/officeart/2018/2/layout/IconVerticalSolidList"/>
    <dgm:cxn modelId="{84AECB33-06DC-4BC0-A45A-E8A006DF0A0C}" type="presParOf" srcId="{2C4328BD-F2C0-4CC9-8ECC-1B0B72A016DD}" destId="{0A8B9CDF-19AF-4B31-889E-5EC2DE4FB67C}" srcOrd="8" destOrd="0" presId="urn:microsoft.com/office/officeart/2018/2/layout/IconVerticalSolidList"/>
    <dgm:cxn modelId="{8A6B58BE-E74B-468B-A156-70828FA7DB03}" type="presParOf" srcId="{0A8B9CDF-19AF-4B31-889E-5EC2DE4FB67C}" destId="{6F6E252D-F243-4871-B7FF-81E857CCEFAC}" srcOrd="0" destOrd="0" presId="urn:microsoft.com/office/officeart/2018/2/layout/IconVerticalSolidList"/>
    <dgm:cxn modelId="{CF67204F-D0C0-4AF7-AD65-EAAA97C443CE}" type="presParOf" srcId="{0A8B9CDF-19AF-4B31-889E-5EC2DE4FB67C}" destId="{353DE944-BE68-4C59-8489-E0A1C180FFB3}" srcOrd="1" destOrd="0" presId="urn:microsoft.com/office/officeart/2018/2/layout/IconVerticalSolidList"/>
    <dgm:cxn modelId="{13E2A574-5893-4480-B949-781E8E3D5C2F}" type="presParOf" srcId="{0A8B9CDF-19AF-4B31-889E-5EC2DE4FB67C}" destId="{B4803C56-8924-4714-A9E2-513CEC852AD1}" srcOrd="2" destOrd="0" presId="urn:microsoft.com/office/officeart/2018/2/layout/IconVerticalSolidList"/>
    <dgm:cxn modelId="{737BD2D9-C21B-4DFD-9D00-72E4391BBE69}" type="presParOf" srcId="{0A8B9CDF-19AF-4B31-889E-5EC2DE4FB67C}" destId="{E95CA267-DDB0-4510-A614-5969A23A4436}" srcOrd="3" destOrd="0" presId="urn:microsoft.com/office/officeart/2018/2/layout/IconVerticalSolidList"/>
    <dgm:cxn modelId="{623C7FC1-AC66-4758-8E74-71EE1D2BE668}" type="presParOf" srcId="{2C4328BD-F2C0-4CC9-8ECC-1B0B72A016DD}" destId="{3AD6BB99-150A-4F5C-8C85-2C7EAC3A76FC}" srcOrd="9" destOrd="0" presId="urn:microsoft.com/office/officeart/2018/2/layout/IconVerticalSolidList"/>
    <dgm:cxn modelId="{51B130C2-1624-4D5D-BF86-C260F9B3877E}" type="presParOf" srcId="{2C4328BD-F2C0-4CC9-8ECC-1B0B72A016DD}" destId="{8FC9B2AD-D10A-4535-92CE-36CCD7BB88A7}" srcOrd="10" destOrd="0" presId="urn:microsoft.com/office/officeart/2018/2/layout/IconVerticalSolidList"/>
    <dgm:cxn modelId="{157C4DF5-6B9B-4F15-ABD4-3620F597CC5C}" type="presParOf" srcId="{8FC9B2AD-D10A-4535-92CE-36CCD7BB88A7}" destId="{D37F2F03-803F-4F0F-8B54-145EB124BADE}" srcOrd="0" destOrd="0" presId="urn:microsoft.com/office/officeart/2018/2/layout/IconVerticalSolidList"/>
    <dgm:cxn modelId="{FE78DE5E-5FBE-4145-806A-3DD333F7F815}" type="presParOf" srcId="{8FC9B2AD-D10A-4535-92CE-36CCD7BB88A7}" destId="{8DBF9DD5-409D-4676-9BA6-FA2C189ABE02}" srcOrd="1" destOrd="0" presId="urn:microsoft.com/office/officeart/2018/2/layout/IconVerticalSolidList"/>
    <dgm:cxn modelId="{86880225-827B-4A9C-8C6B-1BD4B4EC1EAF}" type="presParOf" srcId="{8FC9B2AD-D10A-4535-92CE-36CCD7BB88A7}" destId="{E9A1AB1D-14C0-4E8B-84CD-F0DB594DD35B}" srcOrd="2" destOrd="0" presId="urn:microsoft.com/office/officeart/2018/2/layout/IconVerticalSolidList"/>
    <dgm:cxn modelId="{F36CA66F-C870-4146-8846-4EBAB67A599B}" type="presParOf" srcId="{8FC9B2AD-D10A-4535-92CE-36CCD7BB88A7}" destId="{590DAF26-F52B-4D95-B931-290363C11A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0A2EB-202D-4968-A6F7-9995281F764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90F17D9-6034-45E0-B0A5-4F0E67AF40A7}">
      <dgm:prSet/>
      <dgm:spPr/>
      <dgm:t>
        <a:bodyPr/>
        <a:lstStyle/>
        <a:p>
          <a:r>
            <a:rPr lang="fr-FR"/>
            <a:t>Les deux sites du Centre SIO-Info</a:t>
          </a:r>
          <a:endParaRPr lang="en-US"/>
        </a:p>
      </dgm:t>
    </dgm:pt>
    <dgm:pt modelId="{9BDFF665-1D52-418B-B651-86B72D9C4B4F}" type="parTrans" cxnId="{4760754B-A4C4-4454-97FA-E8BB0872D849}">
      <dgm:prSet/>
      <dgm:spPr/>
      <dgm:t>
        <a:bodyPr/>
        <a:lstStyle/>
        <a:p>
          <a:endParaRPr lang="en-US"/>
        </a:p>
      </dgm:t>
    </dgm:pt>
    <dgm:pt modelId="{161237C6-E1DB-4C3C-A7B6-B1DA568112CF}" type="sibTrans" cxnId="{4760754B-A4C4-4454-97FA-E8BB0872D849}">
      <dgm:prSet/>
      <dgm:spPr/>
      <dgm:t>
        <a:bodyPr/>
        <a:lstStyle/>
        <a:p>
          <a:endParaRPr lang="en-US"/>
        </a:p>
      </dgm:t>
    </dgm:pt>
    <dgm:pt modelId="{31EEE6ED-43FA-4EC9-8A14-AF77EC9D195C}">
      <dgm:prSet/>
      <dgm:spPr/>
      <dgm:t>
        <a:bodyPr/>
        <a:lstStyle/>
        <a:p>
          <a:r>
            <a:rPr lang="fr-FR"/>
            <a:t>Les postes pédagogiques et administratifs</a:t>
          </a:r>
          <a:endParaRPr lang="en-US"/>
        </a:p>
      </dgm:t>
    </dgm:pt>
    <dgm:pt modelId="{66BF5355-B2C6-4288-8744-A0DE3DE69666}" type="parTrans" cxnId="{2C8ECE62-16B1-441A-B0D3-3E63CC5D06AE}">
      <dgm:prSet/>
      <dgm:spPr/>
      <dgm:t>
        <a:bodyPr/>
        <a:lstStyle/>
        <a:p>
          <a:endParaRPr lang="en-US"/>
        </a:p>
      </dgm:t>
    </dgm:pt>
    <dgm:pt modelId="{20600B4C-8211-450C-B995-6EB2EAB420F5}" type="sibTrans" cxnId="{2C8ECE62-16B1-441A-B0D3-3E63CC5D06AE}">
      <dgm:prSet/>
      <dgm:spPr/>
      <dgm:t>
        <a:bodyPr/>
        <a:lstStyle/>
        <a:p>
          <a:endParaRPr lang="en-US"/>
        </a:p>
      </dgm:t>
    </dgm:pt>
    <dgm:pt modelId="{84544191-BBFC-4579-96B2-72E47C23A36B}">
      <dgm:prSet/>
      <dgm:spPr/>
      <dgm:t>
        <a:bodyPr/>
        <a:lstStyle/>
        <a:p>
          <a:r>
            <a:rPr lang="fr-FR"/>
            <a:t>Le réseau interne, les serveurs, les impressions, la téléphonie IP</a:t>
          </a:r>
          <a:endParaRPr lang="en-US"/>
        </a:p>
      </dgm:t>
    </dgm:pt>
    <dgm:pt modelId="{3C28488D-DF09-4D09-898E-200BF5D8D868}" type="parTrans" cxnId="{D19FBE2F-2E6C-458D-8E3E-CF7C7252A592}">
      <dgm:prSet/>
      <dgm:spPr/>
      <dgm:t>
        <a:bodyPr/>
        <a:lstStyle/>
        <a:p>
          <a:endParaRPr lang="en-US"/>
        </a:p>
      </dgm:t>
    </dgm:pt>
    <dgm:pt modelId="{C2D98369-B1F5-4921-86B2-1467E06B2F5D}" type="sibTrans" cxnId="{D19FBE2F-2E6C-458D-8E3E-CF7C7252A592}">
      <dgm:prSet/>
      <dgm:spPr/>
      <dgm:t>
        <a:bodyPr/>
        <a:lstStyle/>
        <a:p>
          <a:endParaRPr lang="en-US"/>
        </a:p>
      </dgm:t>
    </dgm:pt>
    <dgm:pt modelId="{A1790BBE-7553-4C67-9B5B-492A5E8A04DE}">
      <dgm:prSet/>
      <dgm:spPr/>
      <dgm:t>
        <a:bodyPr/>
        <a:lstStyle/>
        <a:p>
          <a:r>
            <a:rPr lang="fr-FR"/>
            <a:t>Le déploiement GPO, AD, GLPI</a:t>
          </a:r>
          <a:endParaRPr lang="en-US"/>
        </a:p>
      </dgm:t>
    </dgm:pt>
    <dgm:pt modelId="{CF959E24-8A19-44A4-8CAD-1FB390430568}" type="parTrans" cxnId="{6783A923-80A5-4C8D-B2A1-2E84A878E427}">
      <dgm:prSet/>
      <dgm:spPr/>
      <dgm:t>
        <a:bodyPr/>
        <a:lstStyle/>
        <a:p>
          <a:endParaRPr lang="en-US"/>
        </a:p>
      </dgm:t>
    </dgm:pt>
    <dgm:pt modelId="{B1B25595-5AE7-47D8-80B9-15A35E1F89AC}" type="sibTrans" cxnId="{6783A923-80A5-4C8D-B2A1-2E84A878E427}">
      <dgm:prSet/>
      <dgm:spPr/>
      <dgm:t>
        <a:bodyPr/>
        <a:lstStyle/>
        <a:p>
          <a:endParaRPr lang="en-US"/>
        </a:p>
      </dgm:t>
    </dgm:pt>
    <dgm:pt modelId="{5DBD0139-23E1-4420-A3C0-6B9568768F63}">
      <dgm:prSet/>
      <dgm:spPr/>
      <dgm:t>
        <a:bodyPr/>
        <a:lstStyle/>
        <a:p>
          <a:r>
            <a:rPr lang="fr-FR"/>
            <a:t>La charte informatique et les droits utilisateurs</a:t>
          </a:r>
          <a:endParaRPr lang="en-US"/>
        </a:p>
      </dgm:t>
    </dgm:pt>
    <dgm:pt modelId="{D5D23C46-5CA2-4B75-B3EC-E98DDA192572}" type="parTrans" cxnId="{770DE3BA-D0EA-411C-A36C-12AE77BE1479}">
      <dgm:prSet/>
      <dgm:spPr/>
      <dgm:t>
        <a:bodyPr/>
        <a:lstStyle/>
        <a:p>
          <a:endParaRPr lang="en-US"/>
        </a:p>
      </dgm:t>
    </dgm:pt>
    <dgm:pt modelId="{95AC83D4-7B65-475C-AA0A-7F093475EC26}" type="sibTrans" cxnId="{770DE3BA-D0EA-411C-A36C-12AE77BE1479}">
      <dgm:prSet/>
      <dgm:spPr/>
      <dgm:t>
        <a:bodyPr/>
        <a:lstStyle/>
        <a:p>
          <a:endParaRPr lang="en-US"/>
        </a:p>
      </dgm:t>
    </dgm:pt>
    <dgm:pt modelId="{607531ED-A712-4129-9DB2-B17AE9D49AAE}" type="pres">
      <dgm:prSet presAssocID="{F460A2EB-202D-4968-A6F7-9995281F764A}" presName="root" presStyleCnt="0">
        <dgm:presLayoutVars>
          <dgm:dir/>
          <dgm:resizeHandles val="exact"/>
        </dgm:presLayoutVars>
      </dgm:prSet>
      <dgm:spPr/>
    </dgm:pt>
    <dgm:pt modelId="{37721E81-FA56-4CC1-B3C4-4506AC5154C6}" type="pres">
      <dgm:prSet presAssocID="{090F17D9-6034-45E0-B0A5-4F0E67AF40A7}" presName="compNode" presStyleCnt="0"/>
      <dgm:spPr/>
    </dgm:pt>
    <dgm:pt modelId="{0894D9A4-F496-4C7E-AD31-C0938B53C415}" type="pres">
      <dgm:prSet presAssocID="{090F17D9-6034-45E0-B0A5-4F0E67AF40A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Écran"/>
        </a:ext>
      </dgm:extLst>
    </dgm:pt>
    <dgm:pt modelId="{2AC55C34-6917-43AE-BEC9-4628B570C8F8}" type="pres">
      <dgm:prSet presAssocID="{090F17D9-6034-45E0-B0A5-4F0E67AF40A7}" presName="spaceRect" presStyleCnt="0"/>
      <dgm:spPr/>
    </dgm:pt>
    <dgm:pt modelId="{B3EE1859-820E-4FED-93D1-6CF12E6F2D96}" type="pres">
      <dgm:prSet presAssocID="{090F17D9-6034-45E0-B0A5-4F0E67AF40A7}" presName="textRect" presStyleLbl="revTx" presStyleIdx="0" presStyleCnt="5">
        <dgm:presLayoutVars>
          <dgm:chMax val="1"/>
          <dgm:chPref val="1"/>
        </dgm:presLayoutVars>
      </dgm:prSet>
      <dgm:spPr/>
    </dgm:pt>
    <dgm:pt modelId="{6ECF214D-A013-4A65-8B8D-EF7A1A3D1C99}" type="pres">
      <dgm:prSet presAssocID="{161237C6-E1DB-4C3C-A7B6-B1DA568112CF}" presName="sibTrans" presStyleCnt="0"/>
      <dgm:spPr/>
    </dgm:pt>
    <dgm:pt modelId="{C496A787-7957-4B96-9B83-923F29697131}" type="pres">
      <dgm:prSet presAssocID="{31EEE6ED-43FA-4EC9-8A14-AF77EC9D195C}" presName="compNode" presStyleCnt="0"/>
      <dgm:spPr/>
    </dgm:pt>
    <dgm:pt modelId="{1FE69C59-20A3-4415-A5F1-42C39AEA9A2C}" type="pres">
      <dgm:prSet presAssocID="{31EEE6ED-43FA-4EC9-8A14-AF77EC9D19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622D5F7-3436-4A18-AFD6-53A9AE2D76E1}" type="pres">
      <dgm:prSet presAssocID="{31EEE6ED-43FA-4EC9-8A14-AF77EC9D195C}" presName="spaceRect" presStyleCnt="0"/>
      <dgm:spPr/>
    </dgm:pt>
    <dgm:pt modelId="{DCE8C266-8CB1-48A5-89F4-28F95DE7A374}" type="pres">
      <dgm:prSet presAssocID="{31EEE6ED-43FA-4EC9-8A14-AF77EC9D195C}" presName="textRect" presStyleLbl="revTx" presStyleIdx="1" presStyleCnt="5">
        <dgm:presLayoutVars>
          <dgm:chMax val="1"/>
          <dgm:chPref val="1"/>
        </dgm:presLayoutVars>
      </dgm:prSet>
      <dgm:spPr/>
    </dgm:pt>
    <dgm:pt modelId="{48038D8B-8A00-48E7-838C-486106B230B8}" type="pres">
      <dgm:prSet presAssocID="{20600B4C-8211-450C-B995-6EB2EAB420F5}" presName="sibTrans" presStyleCnt="0"/>
      <dgm:spPr/>
    </dgm:pt>
    <dgm:pt modelId="{B9D03BCA-27D2-4D2F-809E-281389B1EFD9}" type="pres">
      <dgm:prSet presAssocID="{84544191-BBFC-4579-96B2-72E47C23A36B}" presName="compNode" presStyleCnt="0"/>
      <dgm:spPr/>
    </dgm:pt>
    <dgm:pt modelId="{9C9E3C74-D6B3-4445-A24C-554614BFBB65}" type="pres">
      <dgm:prSet presAssocID="{84544191-BBFC-4579-96B2-72E47C23A3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697968B0-9BAD-4DD7-B2C3-B59AA9DCC90A}" type="pres">
      <dgm:prSet presAssocID="{84544191-BBFC-4579-96B2-72E47C23A36B}" presName="spaceRect" presStyleCnt="0"/>
      <dgm:spPr/>
    </dgm:pt>
    <dgm:pt modelId="{B80556C8-458C-4C8E-ACA8-FDDE475502F6}" type="pres">
      <dgm:prSet presAssocID="{84544191-BBFC-4579-96B2-72E47C23A36B}" presName="textRect" presStyleLbl="revTx" presStyleIdx="2" presStyleCnt="5">
        <dgm:presLayoutVars>
          <dgm:chMax val="1"/>
          <dgm:chPref val="1"/>
        </dgm:presLayoutVars>
      </dgm:prSet>
      <dgm:spPr/>
    </dgm:pt>
    <dgm:pt modelId="{66DE161A-A0BC-4272-9370-F9073040A355}" type="pres">
      <dgm:prSet presAssocID="{C2D98369-B1F5-4921-86B2-1467E06B2F5D}" presName="sibTrans" presStyleCnt="0"/>
      <dgm:spPr/>
    </dgm:pt>
    <dgm:pt modelId="{7897B867-FDD5-44F5-83B0-17B8A4F08759}" type="pres">
      <dgm:prSet presAssocID="{A1790BBE-7553-4C67-9B5B-492A5E8A04DE}" presName="compNode" presStyleCnt="0"/>
      <dgm:spPr/>
    </dgm:pt>
    <dgm:pt modelId="{3ADC1526-E1CF-4B26-AD4C-EB079AB28019}" type="pres">
      <dgm:prSet presAssocID="{A1790BBE-7553-4C67-9B5B-492A5E8A04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54F209AD-42EA-4DFA-A8FB-1A97338C8DD2}" type="pres">
      <dgm:prSet presAssocID="{A1790BBE-7553-4C67-9B5B-492A5E8A04DE}" presName="spaceRect" presStyleCnt="0"/>
      <dgm:spPr/>
    </dgm:pt>
    <dgm:pt modelId="{4D08A2D8-AF2D-43CF-A76E-EE70FCE73555}" type="pres">
      <dgm:prSet presAssocID="{A1790BBE-7553-4C67-9B5B-492A5E8A04DE}" presName="textRect" presStyleLbl="revTx" presStyleIdx="3" presStyleCnt="5">
        <dgm:presLayoutVars>
          <dgm:chMax val="1"/>
          <dgm:chPref val="1"/>
        </dgm:presLayoutVars>
      </dgm:prSet>
      <dgm:spPr/>
    </dgm:pt>
    <dgm:pt modelId="{29E896F7-8ABB-4F7E-B913-C5A1AE752FD7}" type="pres">
      <dgm:prSet presAssocID="{B1B25595-5AE7-47D8-80B9-15A35E1F89AC}" presName="sibTrans" presStyleCnt="0"/>
      <dgm:spPr/>
    </dgm:pt>
    <dgm:pt modelId="{EFEA5EFF-B42C-4A97-B211-1CE2AE1FF867}" type="pres">
      <dgm:prSet presAssocID="{5DBD0139-23E1-4420-A3C0-6B9568768F63}" presName="compNode" presStyleCnt="0"/>
      <dgm:spPr/>
    </dgm:pt>
    <dgm:pt modelId="{5BC1C81E-7B02-43B7-BF11-68D8325E3151}" type="pres">
      <dgm:prSet presAssocID="{5DBD0139-23E1-4420-A3C0-6B9568768F6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D4CB1C65-1D88-49A1-90D8-388F4BE5CC45}" type="pres">
      <dgm:prSet presAssocID="{5DBD0139-23E1-4420-A3C0-6B9568768F63}" presName="spaceRect" presStyleCnt="0"/>
      <dgm:spPr/>
    </dgm:pt>
    <dgm:pt modelId="{82AA2CA6-06F8-45FD-8C07-D1888DABB6E9}" type="pres">
      <dgm:prSet presAssocID="{5DBD0139-23E1-4420-A3C0-6B9568768F6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F07C210-B0E3-402F-8678-C5948DE74111}" type="presOf" srcId="{5DBD0139-23E1-4420-A3C0-6B9568768F63}" destId="{82AA2CA6-06F8-45FD-8C07-D1888DABB6E9}" srcOrd="0" destOrd="0" presId="urn:microsoft.com/office/officeart/2018/2/layout/IconLabelList"/>
    <dgm:cxn modelId="{6783A923-80A5-4C8D-B2A1-2E84A878E427}" srcId="{F460A2EB-202D-4968-A6F7-9995281F764A}" destId="{A1790BBE-7553-4C67-9B5B-492A5E8A04DE}" srcOrd="3" destOrd="0" parTransId="{CF959E24-8A19-44A4-8CAD-1FB390430568}" sibTransId="{B1B25595-5AE7-47D8-80B9-15A35E1F89AC}"/>
    <dgm:cxn modelId="{86B7922D-F473-41CF-96E0-0C0982973F21}" type="presOf" srcId="{A1790BBE-7553-4C67-9B5B-492A5E8A04DE}" destId="{4D08A2D8-AF2D-43CF-A76E-EE70FCE73555}" srcOrd="0" destOrd="0" presId="urn:microsoft.com/office/officeart/2018/2/layout/IconLabelList"/>
    <dgm:cxn modelId="{D19FBE2F-2E6C-458D-8E3E-CF7C7252A592}" srcId="{F460A2EB-202D-4968-A6F7-9995281F764A}" destId="{84544191-BBFC-4579-96B2-72E47C23A36B}" srcOrd="2" destOrd="0" parTransId="{3C28488D-DF09-4D09-898E-200BF5D8D868}" sibTransId="{C2D98369-B1F5-4921-86B2-1467E06B2F5D}"/>
    <dgm:cxn modelId="{4760754B-A4C4-4454-97FA-E8BB0872D849}" srcId="{F460A2EB-202D-4968-A6F7-9995281F764A}" destId="{090F17D9-6034-45E0-B0A5-4F0E67AF40A7}" srcOrd="0" destOrd="0" parTransId="{9BDFF665-1D52-418B-B651-86B72D9C4B4F}" sibTransId="{161237C6-E1DB-4C3C-A7B6-B1DA568112CF}"/>
    <dgm:cxn modelId="{2C8ECE62-16B1-441A-B0D3-3E63CC5D06AE}" srcId="{F460A2EB-202D-4968-A6F7-9995281F764A}" destId="{31EEE6ED-43FA-4EC9-8A14-AF77EC9D195C}" srcOrd="1" destOrd="0" parTransId="{66BF5355-B2C6-4288-8744-A0DE3DE69666}" sibTransId="{20600B4C-8211-450C-B995-6EB2EAB420F5}"/>
    <dgm:cxn modelId="{E6D6377A-AAAB-41EF-A97B-469E04D02464}" type="presOf" srcId="{31EEE6ED-43FA-4EC9-8A14-AF77EC9D195C}" destId="{DCE8C266-8CB1-48A5-89F4-28F95DE7A374}" srcOrd="0" destOrd="0" presId="urn:microsoft.com/office/officeart/2018/2/layout/IconLabelList"/>
    <dgm:cxn modelId="{4094569C-D0A5-451A-99B6-217063C1EE49}" type="presOf" srcId="{090F17D9-6034-45E0-B0A5-4F0E67AF40A7}" destId="{B3EE1859-820E-4FED-93D1-6CF12E6F2D96}" srcOrd="0" destOrd="0" presId="urn:microsoft.com/office/officeart/2018/2/layout/IconLabelList"/>
    <dgm:cxn modelId="{9E846CB4-B5DC-45A9-8DFB-B811CFE15EED}" type="presOf" srcId="{F460A2EB-202D-4968-A6F7-9995281F764A}" destId="{607531ED-A712-4129-9DB2-B17AE9D49AAE}" srcOrd="0" destOrd="0" presId="urn:microsoft.com/office/officeart/2018/2/layout/IconLabelList"/>
    <dgm:cxn modelId="{770DE3BA-D0EA-411C-A36C-12AE77BE1479}" srcId="{F460A2EB-202D-4968-A6F7-9995281F764A}" destId="{5DBD0139-23E1-4420-A3C0-6B9568768F63}" srcOrd="4" destOrd="0" parTransId="{D5D23C46-5CA2-4B75-B3EC-E98DDA192572}" sibTransId="{95AC83D4-7B65-475C-AA0A-7F093475EC26}"/>
    <dgm:cxn modelId="{A1D666E8-41F2-4C94-B5F8-71554AEAE777}" type="presOf" srcId="{84544191-BBFC-4579-96B2-72E47C23A36B}" destId="{B80556C8-458C-4C8E-ACA8-FDDE475502F6}" srcOrd="0" destOrd="0" presId="urn:microsoft.com/office/officeart/2018/2/layout/IconLabelList"/>
    <dgm:cxn modelId="{A42D44BF-F86A-49C8-ABED-3BA1A2B9720B}" type="presParOf" srcId="{607531ED-A712-4129-9DB2-B17AE9D49AAE}" destId="{37721E81-FA56-4CC1-B3C4-4506AC5154C6}" srcOrd="0" destOrd="0" presId="urn:microsoft.com/office/officeart/2018/2/layout/IconLabelList"/>
    <dgm:cxn modelId="{902F77C5-EF0F-48E8-A02C-69F1ED94D31E}" type="presParOf" srcId="{37721E81-FA56-4CC1-B3C4-4506AC5154C6}" destId="{0894D9A4-F496-4C7E-AD31-C0938B53C415}" srcOrd="0" destOrd="0" presId="urn:microsoft.com/office/officeart/2018/2/layout/IconLabelList"/>
    <dgm:cxn modelId="{177772A8-90D3-4219-B626-16B81B736E2A}" type="presParOf" srcId="{37721E81-FA56-4CC1-B3C4-4506AC5154C6}" destId="{2AC55C34-6917-43AE-BEC9-4628B570C8F8}" srcOrd="1" destOrd="0" presId="urn:microsoft.com/office/officeart/2018/2/layout/IconLabelList"/>
    <dgm:cxn modelId="{30953C2E-77B1-4624-B086-BEDB99061A80}" type="presParOf" srcId="{37721E81-FA56-4CC1-B3C4-4506AC5154C6}" destId="{B3EE1859-820E-4FED-93D1-6CF12E6F2D96}" srcOrd="2" destOrd="0" presId="urn:microsoft.com/office/officeart/2018/2/layout/IconLabelList"/>
    <dgm:cxn modelId="{4CB58EAC-0829-4659-9E6C-B395B01BCEE5}" type="presParOf" srcId="{607531ED-A712-4129-9DB2-B17AE9D49AAE}" destId="{6ECF214D-A013-4A65-8B8D-EF7A1A3D1C99}" srcOrd="1" destOrd="0" presId="urn:microsoft.com/office/officeart/2018/2/layout/IconLabelList"/>
    <dgm:cxn modelId="{ECC6F61F-92EC-4261-9152-34F441CF4B31}" type="presParOf" srcId="{607531ED-A712-4129-9DB2-B17AE9D49AAE}" destId="{C496A787-7957-4B96-9B83-923F29697131}" srcOrd="2" destOrd="0" presId="urn:microsoft.com/office/officeart/2018/2/layout/IconLabelList"/>
    <dgm:cxn modelId="{0F010D38-F122-4EBB-B563-EBCA07FD5878}" type="presParOf" srcId="{C496A787-7957-4B96-9B83-923F29697131}" destId="{1FE69C59-20A3-4415-A5F1-42C39AEA9A2C}" srcOrd="0" destOrd="0" presId="urn:microsoft.com/office/officeart/2018/2/layout/IconLabelList"/>
    <dgm:cxn modelId="{2BA3856C-D918-4DF7-A4C2-1A110D0232A1}" type="presParOf" srcId="{C496A787-7957-4B96-9B83-923F29697131}" destId="{5622D5F7-3436-4A18-AFD6-53A9AE2D76E1}" srcOrd="1" destOrd="0" presId="urn:microsoft.com/office/officeart/2018/2/layout/IconLabelList"/>
    <dgm:cxn modelId="{701DF732-DBA4-4FEB-B3FC-8CDF1FB81F0F}" type="presParOf" srcId="{C496A787-7957-4B96-9B83-923F29697131}" destId="{DCE8C266-8CB1-48A5-89F4-28F95DE7A374}" srcOrd="2" destOrd="0" presId="urn:microsoft.com/office/officeart/2018/2/layout/IconLabelList"/>
    <dgm:cxn modelId="{B9FA24CC-25B2-4394-A998-3BDE148B68FE}" type="presParOf" srcId="{607531ED-A712-4129-9DB2-B17AE9D49AAE}" destId="{48038D8B-8A00-48E7-838C-486106B230B8}" srcOrd="3" destOrd="0" presId="urn:microsoft.com/office/officeart/2018/2/layout/IconLabelList"/>
    <dgm:cxn modelId="{A9168EAE-7ADC-474C-9963-1EA8E0C725F1}" type="presParOf" srcId="{607531ED-A712-4129-9DB2-B17AE9D49AAE}" destId="{B9D03BCA-27D2-4D2F-809E-281389B1EFD9}" srcOrd="4" destOrd="0" presId="urn:microsoft.com/office/officeart/2018/2/layout/IconLabelList"/>
    <dgm:cxn modelId="{195F557B-2480-4A91-A752-F9A55A2DE0E0}" type="presParOf" srcId="{B9D03BCA-27D2-4D2F-809E-281389B1EFD9}" destId="{9C9E3C74-D6B3-4445-A24C-554614BFBB65}" srcOrd="0" destOrd="0" presId="urn:microsoft.com/office/officeart/2018/2/layout/IconLabelList"/>
    <dgm:cxn modelId="{6E1B6551-AA34-44E9-98BE-6BA0EFEA5142}" type="presParOf" srcId="{B9D03BCA-27D2-4D2F-809E-281389B1EFD9}" destId="{697968B0-9BAD-4DD7-B2C3-B59AA9DCC90A}" srcOrd="1" destOrd="0" presId="urn:microsoft.com/office/officeart/2018/2/layout/IconLabelList"/>
    <dgm:cxn modelId="{F9E68C6A-5B54-4E1B-B16A-59416616460A}" type="presParOf" srcId="{B9D03BCA-27D2-4D2F-809E-281389B1EFD9}" destId="{B80556C8-458C-4C8E-ACA8-FDDE475502F6}" srcOrd="2" destOrd="0" presId="urn:microsoft.com/office/officeart/2018/2/layout/IconLabelList"/>
    <dgm:cxn modelId="{5844690D-E7A9-4623-B33A-AC0B1CEE87EC}" type="presParOf" srcId="{607531ED-A712-4129-9DB2-B17AE9D49AAE}" destId="{66DE161A-A0BC-4272-9370-F9073040A355}" srcOrd="5" destOrd="0" presId="urn:microsoft.com/office/officeart/2018/2/layout/IconLabelList"/>
    <dgm:cxn modelId="{C04177A7-8668-44BC-8E39-23F97DA7589F}" type="presParOf" srcId="{607531ED-A712-4129-9DB2-B17AE9D49AAE}" destId="{7897B867-FDD5-44F5-83B0-17B8A4F08759}" srcOrd="6" destOrd="0" presId="urn:microsoft.com/office/officeart/2018/2/layout/IconLabelList"/>
    <dgm:cxn modelId="{DB50CC4C-43F6-4866-B329-BDE5A265E9EC}" type="presParOf" srcId="{7897B867-FDD5-44F5-83B0-17B8A4F08759}" destId="{3ADC1526-E1CF-4B26-AD4C-EB079AB28019}" srcOrd="0" destOrd="0" presId="urn:microsoft.com/office/officeart/2018/2/layout/IconLabelList"/>
    <dgm:cxn modelId="{59E94E03-7F27-4259-8273-D54BAF5F55B3}" type="presParOf" srcId="{7897B867-FDD5-44F5-83B0-17B8A4F08759}" destId="{54F209AD-42EA-4DFA-A8FB-1A97338C8DD2}" srcOrd="1" destOrd="0" presId="urn:microsoft.com/office/officeart/2018/2/layout/IconLabelList"/>
    <dgm:cxn modelId="{B4E2265C-E888-4B1B-818D-00EDBEB9E0D0}" type="presParOf" srcId="{7897B867-FDD5-44F5-83B0-17B8A4F08759}" destId="{4D08A2D8-AF2D-43CF-A76E-EE70FCE73555}" srcOrd="2" destOrd="0" presId="urn:microsoft.com/office/officeart/2018/2/layout/IconLabelList"/>
    <dgm:cxn modelId="{E9E730C7-40A8-41D2-AD28-25EAA7AC73AF}" type="presParOf" srcId="{607531ED-A712-4129-9DB2-B17AE9D49AAE}" destId="{29E896F7-8ABB-4F7E-B913-C5A1AE752FD7}" srcOrd="7" destOrd="0" presId="urn:microsoft.com/office/officeart/2018/2/layout/IconLabelList"/>
    <dgm:cxn modelId="{FD8A8EA6-7E72-4F35-86BF-C8E5CC977A06}" type="presParOf" srcId="{607531ED-A712-4129-9DB2-B17AE9D49AAE}" destId="{EFEA5EFF-B42C-4A97-B211-1CE2AE1FF867}" srcOrd="8" destOrd="0" presId="urn:microsoft.com/office/officeart/2018/2/layout/IconLabelList"/>
    <dgm:cxn modelId="{2955F5ED-AF57-4C8D-8C10-C20A72A2B1C5}" type="presParOf" srcId="{EFEA5EFF-B42C-4A97-B211-1CE2AE1FF867}" destId="{5BC1C81E-7B02-43B7-BF11-68D8325E3151}" srcOrd="0" destOrd="0" presId="urn:microsoft.com/office/officeart/2018/2/layout/IconLabelList"/>
    <dgm:cxn modelId="{993B5A91-0219-4B5E-B79B-158FEFE2E0F5}" type="presParOf" srcId="{EFEA5EFF-B42C-4A97-B211-1CE2AE1FF867}" destId="{D4CB1C65-1D88-49A1-90D8-388F4BE5CC45}" srcOrd="1" destOrd="0" presId="urn:microsoft.com/office/officeart/2018/2/layout/IconLabelList"/>
    <dgm:cxn modelId="{2DE2FB03-C6BB-4C13-8F7D-3535696C6356}" type="presParOf" srcId="{EFEA5EFF-B42C-4A97-B211-1CE2AE1FF867}" destId="{82AA2CA6-06F8-45FD-8C07-D1888DABB6E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10B55F-AA27-4BFD-865E-4639CB34601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7807C6-0B9B-4477-A3EC-646FCD0B31AB}">
      <dgm:prSet/>
      <dgm:spPr/>
      <dgm:t>
        <a:bodyPr/>
        <a:lstStyle/>
        <a:p>
          <a:r>
            <a:rPr lang="fr-FR"/>
            <a:t>1 serveur AD / DNS</a:t>
          </a:r>
          <a:endParaRPr lang="en-US"/>
        </a:p>
      </dgm:t>
    </dgm:pt>
    <dgm:pt modelId="{1A9E7B19-886D-41F5-9D77-67057C8631EB}" type="parTrans" cxnId="{34A2B39B-4919-46A0-BEA2-74E31A980DEF}">
      <dgm:prSet/>
      <dgm:spPr/>
      <dgm:t>
        <a:bodyPr/>
        <a:lstStyle/>
        <a:p>
          <a:endParaRPr lang="en-US"/>
        </a:p>
      </dgm:t>
    </dgm:pt>
    <dgm:pt modelId="{F818B94A-37F3-462F-90FE-686FD5DD9670}" type="sibTrans" cxnId="{34A2B39B-4919-46A0-BEA2-74E31A980DEF}">
      <dgm:prSet/>
      <dgm:spPr/>
      <dgm:t>
        <a:bodyPr/>
        <a:lstStyle/>
        <a:p>
          <a:endParaRPr lang="en-US"/>
        </a:p>
      </dgm:t>
    </dgm:pt>
    <dgm:pt modelId="{B1F2B11B-9559-41E0-9995-3AF2B1766D2C}">
      <dgm:prSet/>
      <dgm:spPr/>
      <dgm:t>
        <a:bodyPr/>
        <a:lstStyle/>
        <a:p>
          <a:r>
            <a:rPr lang="fr-FR"/>
            <a:t>1 Serveur DHCP</a:t>
          </a:r>
          <a:endParaRPr lang="en-US"/>
        </a:p>
      </dgm:t>
    </dgm:pt>
    <dgm:pt modelId="{B7E146B4-5E84-41A1-89F4-3A0587188F19}" type="parTrans" cxnId="{3223A91B-40F9-449D-847B-FF18A6A40C43}">
      <dgm:prSet/>
      <dgm:spPr/>
      <dgm:t>
        <a:bodyPr/>
        <a:lstStyle/>
        <a:p>
          <a:endParaRPr lang="en-US"/>
        </a:p>
      </dgm:t>
    </dgm:pt>
    <dgm:pt modelId="{332C6BFC-A0DD-426D-B631-3379D9F2253E}" type="sibTrans" cxnId="{3223A91B-40F9-449D-847B-FF18A6A40C43}">
      <dgm:prSet/>
      <dgm:spPr/>
      <dgm:t>
        <a:bodyPr/>
        <a:lstStyle/>
        <a:p>
          <a:endParaRPr lang="en-US"/>
        </a:p>
      </dgm:t>
    </dgm:pt>
    <dgm:pt modelId="{5C007EB0-B3C6-4A95-A8CE-94753B8FAF6A}">
      <dgm:prSet/>
      <dgm:spPr/>
      <dgm:t>
        <a:bodyPr/>
        <a:lstStyle/>
        <a:p>
          <a:r>
            <a:rPr lang="fr-FR"/>
            <a:t>1 serveur GLPI</a:t>
          </a:r>
          <a:endParaRPr lang="en-US"/>
        </a:p>
      </dgm:t>
    </dgm:pt>
    <dgm:pt modelId="{440BAD4A-37BC-4E55-9386-25F6638E4D4F}" type="parTrans" cxnId="{BCB590C4-650D-4209-BC39-58944AD3E694}">
      <dgm:prSet/>
      <dgm:spPr/>
      <dgm:t>
        <a:bodyPr/>
        <a:lstStyle/>
        <a:p>
          <a:endParaRPr lang="en-US"/>
        </a:p>
      </dgm:t>
    </dgm:pt>
    <dgm:pt modelId="{269CD178-A80D-42A9-8420-D0E9EDC3CBBF}" type="sibTrans" cxnId="{BCB590C4-650D-4209-BC39-58944AD3E694}">
      <dgm:prSet/>
      <dgm:spPr/>
      <dgm:t>
        <a:bodyPr/>
        <a:lstStyle/>
        <a:p>
          <a:endParaRPr lang="en-US"/>
        </a:p>
      </dgm:t>
    </dgm:pt>
    <dgm:pt modelId="{86DD00A4-C3DE-4C36-BFAE-E2EBB046C001}">
      <dgm:prSet/>
      <dgm:spPr/>
      <dgm:t>
        <a:bodyPr/>
        <a:lstStyle/>
        <a:p>
          <a:r>
            <a:rPr lang="fr-FR"/>
            <a:t>1 Serveur Zabbix</a:t>
          </a:r>
          <a:endParaRPr lang="en-US"/>
        </a:p>
      </dgm:t>
    </dgm:pt>
    <dgm:pt modelId="{4860B952-0770-4D65-B15D-077DC570642A}" type="parTrans" cxnId="{2F5AECE6-0AA2-4FD4-A56D-C627F8678769}">
      <dgm:prSet/>
      <dgm:spPr/>
      <dgm:t>
        <a:bodyPr/>
        <a:lstStyle/>
        <a:p>
          <a:endParaRPr lang="en-US"/>
        </a:p>
      </dgm:t>
    </dgm:pt>
    <dgm:pt modelId="{91C29888-0B36-4CEA-8367-87415B628BD8}" type="sibTrans" cxnId="{2F5AECE6-0AA2-4FD4-A56D-C627F8678769}">
      <dgm:prSet/>
      <dgm:spPr/>
      <dgm:t>
        <a:bodyPr/>
        <a:lstStyle/>
        <a:p>
          <a:endParaRPr lang="en-US"/>
        </a:p>
      </dgm:t>
    </dgm:pt>
    <dgm:pt modelId="{C6362250-BF42-B345-AF29-1D5876550F3E}" type="pres">
      <dgm:prSet presAssocID="{B210B55F-AA27-4BFD-865E-4639CB34601C}" presName="matrix" presStyleCnt="0">
        <dgm:presLayoutVars>
          <dgm:chMax val="1"/>
          <dgm:dir/>
          <dgm:resizeHandles val="exact"/>
        </dgm:presLayoutVars>
      </dgm:prSet>
      <dgm:spPr/>
    </dgm:pt>
    <dgm:pt modelId="{B4D6D70C-7655-9543-9305-6D2B4DC058F6}" type="pres">
      <dgm:prSet presAssocID="{B210B55F-AA27-4BFD-865E-4639CB34601C}" presName="diamond" presStyleLbl="bgShp" presStyleIdx="0" presStyleCnt="1"/>
      <dgm:spPr/>
    </dgm:pt>
    <dgm:pt modelId="{F3AF15FF-EE99-A04B-AE88-9BF98FA2B835}" type="pres">
      <dgm:prSet presAssocID="{B210B55F-AA27-4BFD-865E-4639CB3460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60B8FEB-F391-E14C-BFAE-DDC660BE300C}" type="pres">
      <dgm:prSet presAssocID="{B210B55F-AA27-4BFD-865E-4639CB3460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97E29AE-8E58-BB4F-9C9C-B8EA404E55BD}" type="pres">
      <dgm:prSet presAssocID="{B210B55F-AA27-4BFD-865E-4639CB3460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44A8AD2-13D2-1E45-B3C7-30054E95E65E}" type="pres">
      <dgm:prSet presAssocID="{B210B55F-AA27-4BFD-865E-4639CB3460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23A91B-40F9-449D-847B-FF18A6A40C43}" srcId="{B210B55F-AA27-4BFD-865E-4639CB34601C}" destId="{B1F2B11B-9559-41E0-9995-3AF2B1766D2C}" srcOrd="1" destOrd="0" parTransId="{B7E146B4-5E84-41A1-89F4-3A0587188F19}" sibTransId="{332C6BFC-A0DD-426D-B631-3379D9F2253E}"/>
    <dgm:cxn modelId="{7F79B957-A9FD-404D-9F37-86338D907425}" type="presOf" srcId="{5C007EB0-B3C6-4A95-A8CE-94753B8FAF6A}" destId="{E97E29AE-8E58-BB4F-9C9C-B8EA404E55BD}" srcOrd="0" destOrd="0" presId="urn:microsoft.com/office/officeart/2005/8/layout/matrix3"/>
    <dgm:cxn modelId="{BBD6416B-7666-174E-A5FE-0B006241C311}" type="presOf" srcId="{86DD00A4-C3DE-4C36-BFAE-E2EBB046C001}" destId="{B44A8AD2-13D2-1E45-B3C7-30054E95E65E}" srcOrd="0" destOrd="0" presId="urn:microsoft.com/office/officeart/2005/8/layout/matrix3"/>
    <dgm:cxn modelId="{78129F7F-1D8B-1943-8E84-AFDB70F26B11}" type="presOf" srcId="{B210B55F-AA27-4BFD-865E-4639CB34601C}" destId="{C6362250-BF42-B345-AF29-1D5876550F3E}" srcOrd="0" destOrd="0" presId="urn:microsoft.com/office/officeart/2005/8/layout/matrix3"/>
    <dgm:cxn modelId="{34A2B39B-4919-46A0-BEA2-74E31A980DEF}" srcId="{B210B55F-AA27-4BFD-865E-4639CB34601C}" destId="{317807C6-0B9B-4477-A3EC-646FCD0B31AB}" srcOrd="0" destOrd="0" parTransId="{1A9E7B19-886D-41F5-9D77-67057C8631EB}" sibTransId="{F818B94A-37F3-462F-90FE-686FD5DD9670}"/>
    <dgm:cxn modelId="{3661B1AF-0073-5943-A631-29EB84BE222F}" type="presOf" srcId="{317807C6-0B9B-4477-A3EC-646FCD0B31AB}" destId="{F3AF15FF-EE99-A04B-AE88-9BF98FA2B835}" srcOrd="0" destOrd="0" presId="urn:microsoft.com/office/officeart/2005/8/layout/matrix3"/>
    <dgm:cxn modelId="{BCB590C4-650D-4209-BC39-58944AD3E694}" srcId="{B210B55F-AA27-4BFD-865E-4639CB34601C}" destId="{5C007EB0-B3C6-4A95-A8CE-94753B8FAF6A}" srcOrd="2" destOrd="0" parTransId="{440BAD4A-37BC-4E55-9386-25F6638E4D4F}" sibTransId="{269CD178-A80D-42A9-8420-D0E9EDC3CBBF}"/>
    <dgm:cxn modelId="{2F5AECE6-0AA2-4FD4-A56D-C627F8678769}" srcId="{B210B55F-AA27-4BFD-865E-4639CB34601C}" destId="{86DD00A4-C3DE-4C36-BFAE-E2EBB046C001}" srcOrd="3" destOrd="0" parTransId="{4860B952-0770-4D65-B15D-077DC570642A}" sibTransId="{91C29888-0B36-4CEA-8367-87415B628BD8}"/>
    <dgm:cxn modelId="{637EACFC-A955-4F4B-9771-A6892BE56565}" type="presOf" srcId="{B1F2B11B-9559-41E0-9995-3AF2B1766D2C}" destId="{660B8FEB-F391-E14C-BFAE-DDC660BE300C}" srcOrd="0" destOrd="0" presId="urn:microsoft.com/office/officeart/2005/8/layout/matrix3"/>
    <dgm:cxn modelId="{C156B392-2298-2343-B252-07E872C450DE}" type="presParOf" srcId="{C6362250-BF42-B345-AF29-1D5876550F3E}" destId="{B4D6D70C-7655-9543-9305-6D2B4DC058F6}" srcOrd="0" destOrd="0" presId="urn:microsoft.com/office/officeart/2005/8/layout/matrix3"/>
    <dgm:cxn modelId="{D227D7A9-8EB7-644E-BCA1-0B86A60DB30D}" type="presParOf" srcId="{C6362250-BF42-B345-AF29-1D5876550F3E}" destId="{F3AF15FF-EE99-A04B-AE88-9BF98FA2B835}" srcOrd="1" destOrd="0" presId="urn:microsoft.com/office/officeart/2005/8/layout/matrix3"/>
    <dgm:cxn modelId="{50E9E655-9325-934B-B55A-4B138DB65090}" type="presParOf" srcId="{C6362250-BF42-B345-AF29-1D5876550F3E}" destId="{660B8FEB-F391-E14C-BFAE-DDC660BE300C}" srcOrd="2" destOrd="0" presId="urn:microsoft.com/office/officeart/2005/8/layout/matrix3"/>
    <dgm:cxn modelId="{4316D18E-9EF7-F246-B7BE-C7A38EBBCD80}" type="presParOf" srcId="{C6362250-BF42-B345-AF29-1D5876550F3E}" destId="{E97E29AE-8E58-BB4F-9C9C-B8EA404E55BD}" srcOrd="3" destOrd="0" presId="urn:microsoft.com/office/officeart/2005/8/layout/matrix3"/>
    <dgm:cxn modelId="{A2815317-C202-124B-ABB2-AD45224D65B2}" type="presParOf" srcId="{C6362250-BF42-B345-AF29-1D5876550F3E}" destId="{B44A8AD2-13D2-1E45-B3C7-30054E95E65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63F768-EE91-4FED-83B7-9E555CB82E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2DD04-29E5-48F4-87F0-346FBB12FB33}">
      <dgm:prSet/>
      <dgm:spPr/>
      <dgm:t>
        <a:bodyPr/>
        <a:lstStyle/>
        <a:p>
          <a:r>
            <a:rPr lang="fr-FR"/>
            <a:t>Projet intéressent </a:t>
          </a:r>
          <a:endParaRPr lang="en-US"/>
        </a:p>
      </dgm:t>
    </dgm:pt>
    <dgm:pt modelId="{38DB8796-5B7E-482A-B380-AACBC6F6B377}" type="parTrans" cxnId="{C1140E5D-DDD1-48C4-9808-C9FE57DDF2D9}">
      <dgm:prSet/>
      <dgm:spPr/>
      <dgm:t>
        <a:bodyPr/>
        <a:lstStyle/>
        <a:p>
          <a:endParaRPr lang="en-US"/>
        </a:p>
      </dgm:t>
    </dgm:pt>
    <dgm:pt modelId="{A2E3563C-F97B-4791-A743-9F55C20D4D4C}" type="sibTrans" cxnId="{C1140E5D-DDD1-48C4-9808-C9FE57DDF2D9}">
      <dgm:prSet/>
      <dgm:spPr/>
      <dgm:t>
        <a:bodyPr/>
        <a:lstStyle/>
        <a:p>
          <a:endParaRPr lang="en-US"/>
        </a:p>
      </dgm:t>
    </dgm:pt>
    <dgm:pt modelId="{88858473-6564-4426-8416-DAF42D13AE04}">
      <dgm:prSet/>
      <dgm:spPr/>
      <dgm:t>
        <a:bodyPr/>
        <a:lstStyle/>
        <a:p>
          <a:r>
            <a:rPr lang="fr-FR" dirty="0"/>
            <a:t>Gros manque d’organisation</a:t>
          </a:r>
          <a:endParaRPr lang="en-US" dirty="0"/>
        </a:p>
      </dgm:t>
    </dgm:pt>
    <dgm:pt modelId="{05EAC0A5-5240-4D75-A9D9-D557A953962E}" type="parTrans" cxnId="{4866E4D1-8497-42E8-8C6F-0AC3DA81DF6A}">
      <dgm:prSet/>
      <dgm:spPr/>
      <dgm:t>
        <a:bodyPr/>
        <a:lstStyle/>
        <a:p>
          <a:endParaRPr lang="en-US"/>
        </a:p>
      </dgm:t>
    </dgm:pt>
    <dgm:pt modelId="{9EDC1180-A885-4287-AF1D-C11E40FFF740}" type="sibTrans" cxnId="{4866E4D1-8497-42E8-8C6F-0AC3DA81DF6A}">
      <dgm:prSet/>
      <dgm:spPr/>
      <dgm:t>
        <a:bodyPr/>
        <a:lstStyle/>
        <a:p>
          <a:endParaRPr lang="en-US"/>
        </a:p>
      </dgm:t>
    </dgm:pt>
    <dgm:pt modelId="{550AD22C-535C-4807-83E2-27E34E38A8C8}">
      <dgm:prSet/>
      <dgm:spPr/>
      <dgm:t>
        <a:bodyPr/>
        <a:lstStyle/>
        <a:p>
          <a:r>
            <a:rPr lang="fr-FR"/>
            <a:t>Enormément de petite chose à optimiser pour une meilleure expérience d’utilisation</a:t>
          </a:r>
          <a:endParaRPr lang="en-US"/>
        </a:p>
      </dgm:t>
    </dgm:pt>
    <dgm:pt modelId="{3D72BCE1-9286-42E1-BCB0-89F00EA3B1BE}" type="parTrans" cxnId="{A0475C28-893E-458B-AD66-B5C81E2BEDF1}">
      <dgm:prSet/>
      <dgm:spPr/>
      <dgm:t>
        <a:bodyPr/>
        <a:lstStyle/>
        <a:p>
          <a:endParaRPr lang="en-US"/>
        </a:p>
      </dgm:t>
    </dgm:pt>
    <dgm:pt modelId="{A0A0B894-6469-4AA6-B72B-43E08E845671}" type="sibTrans" cxnId="{A0475C28-893E-458B-AD66-B5C81E2BEDF1}">
      <dgm:prSet/>
      <dgm:spPr/>
      <dgm:t>
        <a:bodyPr/>
        <a:lstStyle/>
        <a:p>
          <a:endParaRPr lang="en-US"/>
        </a:p>
      </dgm:t>
    </dgm:pt>
    <dgm:pt modelId="{6E7F996B-6639-4339-8E32-908341174509}">
      <dgm:prSet/>
      <dgm:spPr/>
      <dgm:t>
        <a:bodyPr/>
        <a:lstStyle/>
        <a:p>
          <a:r>
            <a:rPr lang="fr-FR"/>
            <a:t>OpenNebula manque de stabilité</a:t>
          </a:r>
          <a:endParaRPr lang="en-US"/>
        </a:p>
      </dgm:t>
    </dgm:pt>
    <dgm:pt modelId="{82271E45-6DC0-433A-A91F-37DFCC8BC00F}" type="parTrans" cxnId="{27980692-32B0-42A0-9142-3AE1705B05AD}">
      <dgm:prSet/>
      <dgm:spPr/>
      <dgm:t>
        <a:bodyPr/>
        <a:lstStyle/>
        <a:p>
          <a:endParaRPr lang="en-US"/>
        </a:p>
      </dgm:t>
    </dgm:pt>
    <dgm:pt modelId="{8A1BE12A-0588-4EEF-B178-31DA5D6E18F4}" type="sibTrans" cxnId="{27980692-32B0-42A0-9142-3AE1705B05AD}">
      <dgm:prSet/>
      <dgm:spPr/>
      <dgm:t>
        <a:bodyPr/>
        <a:lstStyle/>
        <a:p>
          <a:endParaRPr lang="en-US"/>
        </a:p>
      </dgm:t>
    </dgm:pt>
    <dgm:pt modelId="{A22421AD-6B13-6E4E-B91B-1E8BB296644C}">
      <dgm:prSet/>
      <dgm:spPr/>
      <dgm:t>
        <a:bodyPr/>
        <a:lstStyle/>
        <a:p>
          <a:r>
            <a:rPr lang="fr-FR" dirty="0"/>
            <a:t>Mauvaise gestion de projet de ma part</a:t>
          </a:r>
        </a:p>
      </dgm:t>
    </dgm:pt>
    <dgm:pt modelId="{23787F19-FF9E-A043-AE23-3AA55C99C49B}" type="parTrans" cxnId="{DD1F592B-AA0A-EA4B-8CF0-9DC253C379A0}">
      <dgm:prSet/>
      <dgm:spPr/>
      <dgm:t>
        <a:bodyPr/>
        <a:lstStyle/>
        <a:p>
          <a:endParaRPr lang="fr-FR"/>
        </a:p>
      </dgm:t>
    </dgm:pt>
    <dgm:pt modelId="{300A300B-C51C-7540-B878-D8E111D081B1}" type="sibTrans" cxnId="{DD1F592B-AA0A-EA4B-8CF0-9DC253C379A0}">
      <dgm:prSet/>
      <dgm:spPr/>
      <dgm:t>
        <a:bodyPr/>
        <a:lstStyle/>
        <a:p>
          <a:endParaRPr lang="fr-FR"/>
        </a:p>
      </dgm:t>
    </dgm:pt>
    <dgm:pt modelId="{7D0DE0F4-339D-9F4F-A935-3980B3EB4C64}" type="pres">
      <dgm:prSet presAssocID="{8063F768-EE91-4FED-83B7-9E555CB82E21}" presName="vert0" presStyleCnt="0">
        <dgm:presLayoutVars>
          <dgm:dir/>
          <dgm:animOne val="branch"/>
          <dgm:animLvl val="lvl"/>
        </dgm:presLayoutVars>
      </dgm:prSet>
      <dgm:spPr/>
    </dgm:pt>
    <dgm:pt modelId="{DB036F80-6191-D443-9F33-73C15FEDCE8D}" type="pres">
      <dgm:prSet presAssocID="{90C2DD04-29E5-48F4-87F0-346FBB12FB33}" presName="thickLine" presStyleLbl="alignNode1" presStyleIdx="0" presStyleCnt="5"/>
      <dgm:spPr/>
    </dgm:pt>
    <dgm:pt modelId="{EB6EF987-35EB-E246-85F9-9F5578C734C8}" type="pres">
      <dgm:prSet presAssocID="{90C2DD04-29E5-48F4-87F0-346FBB12FB33}" presName="horz1" presStyleCnt="0"/>
      <dgm:spPr/>
    </dgm:pt>
    <dgm:pt modelId="{89CBC997-82AA-C842-9D0F-2F0877835BD1}" type="pres">
      <dgm:prSet presAssocID="{90C2DD04-29E5-48F4-87F0-346FBB12FB33}" presName="tx1" presStyleLbl="revTx" presStyleIdx="0" presStyleCnt="5"/>
      <dgm:spPr/>
    </dgm:pt>
    <dgm:pt modelId="{39037CD6-4194-0446-A825-76688B580CD9}" type="pres">
      <dgm:prSet presAssocID="{90C2DD04-29E5-48F4-87F0-346FBB12FB33}" presName="vert1" presStyleCnt="0"/>
      <dgm:spPr/>
    </dgm:pt>
    <dgm:pt modelId="{C54CC401-4B8F-0248-9945-88DC6F7E4E1B}" type="pres">
      <dgm:prSet presAssocID="{88858473-6564-4426-8416-DAF42D13AE04}" presName="thickLine" presStyleLbl="alignNode1" presStyleIdx="1" presStyleCnt="5"/>
      <dgm:spPr/>
    </dgm:pt>
    <dgm:pt modelId="{38C9DFA8-5433-A64E-9249-E58E9C4EF8C7}" type="pres">
      <dgm:prSet presAssocID="{88858473-6564-4426-8416-DAF42D13AE04}" presName="horz1" presStyleCnt="0"/>
      <dgm:spPr/>
    </dgm:pt>
    <dgm:pt modelId="{C2FEBC11-BEEA-EF4F-A5DA-70813A8139A8}" type="pres">
      <dgm:prSet presAssocID="{88858473-6564-4426-8416-DAF42D13AE04}" presName="tx1" presStyleLbl="revTx" presStyleIdx="1" presStyleCnt="5"/>
      <dgm:spPr/>
    </dgm:pt>
    <dgm:pt modelId="{F80CC26C-051D-2A42-9E8D-5C49B1432BBE}" type="pres">
      <dgm:prSet presAssocID="{88858473-6564-4426-8416-DAF42D13AE04}" presName="vert1" presStyleCnt="0"/>
      <dgm:spPr/>
    </dgm:pt>
    <dgm:pt modelId="{6AB454A1-34FA-7E46-A80B-C9166A5AFA35}" type="pres">
      <dgm:prSet presAssocID="{A22421AD-6B13-6E4E-B91B-1E8BB296644C}" presName="thickLine" presStyleLbl="alignNode1" presStyleIdx="2" presStyleCnt="5"/>
      <dgm:spPr/>
    </dgm:pt>
    <dgm:pt modelId="{4483E5AC-0512-5E43-B579-C65F62925643}" type="pres">
      <dgm:prSet presAssocID="{A22421AD-6B13-6E4E-B91B-1E8BB296644C}" presName="horz1" presStyleCnt="0"/>
      <dgm:spPr/>
    </dgm:pt>
    <dgm:pt modelId="{E93562EC-6C96-C545-AF3F-28ECD67A1C08}" type="pres">
      <dgm:prSet presAssocID="{A22421AD-6B13-6E4E-B91B-1E8BB296644C}" presName="tx1" presStyleLbl="revTx" presStyleIdx="2" presStyleCnt="5"/>
      <dgm:spPr/>
    </dgm:pt>
    <dgm:pt modelId="{FDD02C27-EA67-1740-A890-43A988D9DB92}" type="pres">
      <dgm:prSet presAssocID="{A22421AD-6B13-6E4E-B91B-1E8BB296644C}" presName="vert1" presStyleCnt="0"/>
      <dgm:spPr/>
    </dgm:pt>
    <dgm:pt modelId="{9457B2D5-45CA-174A-8388-8D0C5D620CC3}" type="pres">
      <dgm:prSet presAssocID="{550AD22C-535C-4807-83E2-27E34E38A8C8}" presName="thickLine" presStyleLbl="alignNode1" presStyleIdx="3" presStyleCnt="5"/>
      <dgm:spPr/>
    </dgm:pt>
    <dgm:pt modelId="{DF17DCA7-2150-CF49-B84B-D2EAE100AA0E}" type="pres">
      <dgm:prSet presAssocID="{550AD22C-535C-4807-83E2-27E34E38A8C8}" presName="horz1" presStyleCnt="0"/>
      <dgm:spPr/>
    </dgm:pt>
    <dgm:pt modelId="{48D94E7C-1D7B-724B-A4B7-EDF0C14D56B0}" type="pres">
      <dgm:prSet presAssocID="{550AD22C-535C-4807-83E2-27E34E38A8C8}" presName="tx1" presStyleLbl="revTx" presStyleIdx="3" presStyleCnt="5"/>
      <dgm:spPr/>
    </dgm:pt>
    <dgm:pt modelId="{0485EBE5-9775-AC4E-B58A-B5371BFAEF6E}" type="pres">
      <dgm:prSet presAssocID="{550AD22C-535C-4807-83E2-27E34E38A8C8}" presName="vert1" presStyleCnt="0"/>
      <dgm:spPr/>
    </dgm:pt>
    <dgm:pt modelId="{0766EA05-5C05-E048-995E-62FDEEF4338A}" type="pres">
      <dgm:prSet presAssocID="{6E7F996B-6639-4339-8E32-908341174509}" presName="thickLine" presStyleLbl="alignNode1" presStyleIdx="4" presStyleCnt="5"/>
      <dgm:spPr/>
    </dgm:pt>
    <dgm:pt modelId="{39D135D9-E9AC-C241-B0E5-9F152DBFA036}" type="pres">
      <dgm:prSet presAssocID="{6E7F996B-6639-4339-8E32-908341174509}" presName="horz1" presStyleCnt="0"/>
      <dgm:spPr/>
    </dgm:pt>
    <dgm:pt modelId="{237FC110-72B2-314E-B7A5-92955E505B47}" type="pres">
      <dgm:prSet presAssocID="{6E7F996B-6639-4339-8E32-908341174509}" presName="tx1" presStyleLbl="revTx" presStyleIdx="4" presStyleCnt="5"/>
      <dgm:spPr/>
    </dgm:pt>
    <dgm:pt modelId="{B409EF7A-6B18-6F41-BAE1-7F90E9E01799}" type="pres">
      <dgm:prSet presAssocID="{6E7F996B-6639-4339-8E32-908341174509}" presName="vert1" presStyleCnt="0"/>
      <dgm:spPr/>
    </dgm:pt>
  </dgm:ptLst>
  <dgm:cxnLst>
    <dgm:cxn modelId="{9BDC7405-D5BB-064B-A76E-9FAA1E9FFA36}" type="presOf" srcId="{6E7F996B-6639-4339-8E32-908341174509}" destId="{237FC110-72B2-314E-B7A5-92955E505B47}" srcOrd="0" destOrd="0" presId="urn:microsoft.com/office/officeart/2008/layout/LinedList"/>
    <dgm:cxn modelId="{5A353A0A-DB3D-634C-AD87-72BF268E73B2}" type="presOf" srcId="{8063F768-EE91-4FED-83B7-9E555CB82E21}" destId="{7D0DE0F4-339D-9F4F-A935-3980B3EB4C64}" srcOrd="0" destOrd="0" presId="urn:microsoft.com/office/officeart/2008/layout/LinedList"/>
    <dgm:cxn modelId="{22E60B15-3672-8B4D-93C4-06C911694FFD}" type="presOf" srcId="{550AD22C-535C-4807-83E2-27E34E38A8C8}" destId="{48D94E7C-1D7B-724B-A4B7-EDF0C14D56B0}" srcOrd="0" destOrd="0" presId="urn:microsoft.com/office/officeart/2008/layout/LinedList"/>
    <dgm:cxn modelId="{39960F1C-1E37-B042-A9FD-C56EADE1049E}" type="presOf" srcId="{A22421AD-6B13-6E4E-B91B-1E8BB296644C}" destId="{E93562EC-6C96-C545-AF3F-28ECD67A1C08}" srcOrd="0" destOrd="0" presId="urn:microsoft.com/office/officeart/2008/layout/LinedList"/>
    <dgm:cxn modelId="{A0475C28-893E-458B-AD66-B5C81E2BEDF1}" srcId="{8063F768-EE91-4FED-83B7-9E555CB82E21}" destId="{550AD22C-535C-4807-83E2-27E34E38A8C8}" srcOrd="3" destOrd="0" parTransId="{3D72BCE1-9286-42E1-BCB0-89F00EA3B1BE}" sibTransId="{A0A0B894-6469-4AA6-B72B-43E08E845671}"/>
    <dgm:cxn modelId="{DD1F592B-AA0A-EA4B-8CF0-9DC253C379A0}" srcId="{8063F768-EE91-4FED-83B7-9E555CB82E21}" destId="{A22421AD-6B13-6E4E-B91B-1E8BB296644C}" srcOrd="2" destOrd="0" parTransId="{23787F19-FF9E-A043-AE23-3AA55C99C49B}" sibTransId="{300A300B-C51C-7540-B878-D8E111D081B1}"/>
    <dgm:cxn modelId="{C1140E5D-DDD1-48C4-9808-C9FE57DDF2D9}" srcId="{8063F768-EE91-4FED-83B7-9E555CB82E21}" destId="{90C2DD04-29E5-48F4-87F0-346FBB12FB33}" srcOrd="0" destOrd="0" parTransId="{38DB8796-5B7E-482A-B380-AACBC6F6B377}" sibTransId="{A2E3563C-F97B-4791-A743-9F55C20D4D4C}"/>
    <dgm:cxn modelId="{27980692-32B0-42A0-9142-3AE1705B05AD}" srcId="{8063F768-EE91-4FED-83B7-9E555CB82E21}" destId="{6E7F996B-6639-4339-8E32-908341174509}" srcOrd="4" destOrd="0" parTransId="{82271E45-6DC0-433A-A91F-37DFCC8BC00F}" sibTransId="{8A1BE12A-0588-4EEF-B178-31DA5D6E18F4}"/>
    <dgm:cxn modelId="{16F6D6CD-98B8-2249-AB09-33D2F2B17B5A}" type="presOf" srcId="{90C2DD04-29E5-48F4-87F0-346FBB12FB33}" destId="{89CBC997-82AA-C842-9D0F-2F0877835BD1}" srcOrd="0" destOrd="0" presId="urn:microsoft.com/office/officeart/2008/layout/LinedList"/>
    <dgm:cxn modelId="{4866E4D1-8497-42E8-8C6F-0AC3DA81DF6A}" srcId="{8063F768-EE91-4FED-83B7-9E555CB82E21}" destId="{88858473-6564-4426-8416-DAF42D13AE04}" srcOrd="1" destOrd="0" parTransId="{05EAC0A5-5240-4D75-A9D9-D557A953962E}" sibTransId="{9EDC1180-A885-4287-AF1D-C11E40FFF740}"/>
    <dgm:cxn modelId="{5D2E7AE8-F1C9-2045-AEBB-F1198E4AE362}" type="presOf" srcId="{88858473-6564-4426-8416-DAF42D13AE04}" destId="{C2FEBC11-BEEA-EF4F-A5DA-70813A8139A8}" srcOrd="0" destOrd="0" presId="urn:microsoft.com/office/officeart/2008/layout/LinedList"/>
    <dgm:cxn modelId="{FBD93191-C4AD-AF4D-B77A-82F3D80BAF91}" type="presParOf" srcId="{7D0DE0F4-339D-9F4F-A935-3980B3EB4C64}" destId="{DB036F80-6191-D443-9F33-73C15FEDCE8D}" srcOrd="0" destOrd="0" presId="urn:microsoft.com/office/officeart/2008/layout/LinedList"/>
    <dgm:cxn modelId="{BE9B4859-43F9-404D-8E5E-19EB09C26220}" type="presParOf" srcId="{7D0DE0F4-339D-9F4F-A935-3980B3EB4C64}" destId="{EB6EF987-35EB-E246-85F9-9F5578C734C8}" srcOrd="1" destOrd="0" presId="urn:microsoft.com/office/officeart/2008/layout/LinedList"/>
    <dgm:cxn modelId="{286A0D02-CA40-7E4A-9B21-C790DAA45FC3}" type="presParOf" srcId="{EB6EF987-35EB-E246-85F9-9F5578C734C8}" destId="{89CBC997-82AA-C842-9D0F-2F0877835BD1}" srcOrd="0" destOrd="0" presId="urn:microsoft.com/office/officeart/2008/layout/LinedList"/>
    <dgm:cxn modelId="{CE908B53-0231-E341-9D8B-D66CF0936C2B}" type="presParOf" srcId="{EB6EF987-35EB-E246-85F9-9F5578C734C8}" destId="{39037CD6-4194-0446-A825-76688B580CD9}" srcOrd="1" destOrd="0" presId="urn:microsoft.com/office/officeart/2008/layout/LinedList"/>
    <dgm:cxn modelId="{DACDC180-8F6A-2A4C-8921-2C786F97D7FE}" type="presParOf" srcId="{7D0DE0F4-339D-9F4F-A935-3980B3EB4C64}" destId="{C54CC401-4B8F-0248-9945-88DC6F7E4E1B}" srcOrd="2" destOrd="0" presId="urn:microsoft.com/office/officeart/2008/layout/LinedList"/>
    <dgm:cxn modelId="{450F43DB-ECE2-FA47-8DD5-808C7BEEA668}" type="presParOf" srcId="{7D0DE0F4-339D-9F4F-A935-3980B3EB4C64}" destId="{38C9DFA8-5433-A64E-9249-E58E9C4EF8C7}" srcOrd="3" destOrd="0" presId="urn:microsoft.com/office/officeart/2008/layout/LinedList"/>
    <dgm:cxn modelId="{7D196835-B067-3447-9ABA-89C6C2DA0300}" type="presParOf" srcId="{38C9DFA8-5433-A64E-9249-E58E9C4EF8C7}" destId="{C2FEBC11-BEEA-EF4F-A5DA-70813A8139A8}" srcOrd="0" destOrd="0" presId="urn:microsoft.com/office/officeart/2008/layout/LinedList"/>
    <dgm:cxn modelId="{A44EC747-E05E-724C-948F-AD41512E81AC}" type="presParOf" srcId="{38C9DFA8-5433-A64E-9249-E58E9C4EF8C7}" destId="{F80CC26C-051D-2A42-9E8D-5C49B1432BBE}" srcOrd="1" destOrd="0" presId="urn:microsoft.com/office/officeart/2008/layout/LinedList"/>
    <dgm:cxn modelId="{96AC2865-3DB2-DD4B-A9B1-4BCD38DF2AC6}" type="presParOf" srcId="{7D0DE0F4-339D-9F4F-A935-3980B3EB4C64}" destId="{6AB454A1-34FA-7E46-A80B-C9166A5AFA35}" srcOrd="4" destOrd="0" presId="urn:microsoft.com/office/officeart/2008/layout/LinedList"/>
    <dgm:cxn modelId="{D1D94950-75EA-2645-B41B-F79E6C7F831B}" type="presParOf" srcId="{7D0DE0F4-339D-9F4F-A935-3980B3EB4C64}" destId="{4483E5AC-0512-5E43-B579-C65F62925643}" srcOrd="5" destOrd="0" presId="urn:microsoft.com/office/officeart/2008/layout/LinedList"/>
    <dgm:cxn modelId="{C1F15625-04CB-D94A-A139-37A403142FB0}" type="presParOf" srcId="{4483E5AC-0512-5E43-B579-C65F62925643}" destId="{E93562EC-6C96-C545-AF3F-28ECD67A1C08}" srcOrd="0" destOrd="0" presId="urn:microsoft.com/office/officeart/2008/layout/LinedList"/>
    <dgm:cxn modelId="{B2C775D1-1016-3245-A6CD-9DAB615E1BEF}" type="presParOf" srcId="{4483E5AC-0512-5E43-B579-C65F62925643}" destId="{FDD02C27-EA67-1740-A890-43A988D9DB92}" srcOrd="1" destOrd="0" presId="urn:microsoft.com/office/officeart/2008/layout/LinedList"/>
    <dgm:cxn modelId="{D738C1E8-6B22-0140-996E-43090E61621F}" type="presParOf" srcId="{7D0DE0F4-339D-9F4F-A935-3980B3EB4C64}" destId="{9457B2D5-45CA-174A-8388-8D0C5D620CC3}" srcOrd="6" destOrd="0" presId="urn:microsoft.com/office/officeart/2008/layout/LinedList"/>
    <dgm:cxn modelId="{BAF116B5-0A97-3C4F-B19C-DFD60A28979F}" type="presParOf" srcId="{7D0DE0F4-339D-9F4F-A935-3980B3EB4C64}" destId="{DF17DCA7-2150-CF49-B84B-D2EAE100AA0E}" srcOrd="7" destOrd="0" presId="urn:microsoft.com/office/officeart/2008/layout/LinedList"/>
    <dgm:cxn modelId="{57552AA5-A938-EE41-B25C-480C970AB4EA}" type="presParOf" srcId="{DF17DCA7-2150-CF49-B84B-D2EAE100AA0E}" destId="{48D94E7C-1D7B-724B-A4B7-EDF0C14D56B0}" srcOrd="0" destOrd="0" presId="urn:microsoft.com/office/officeart/2008/layout/LinedList"/>
    <dgm:cxn modelId="{22651B70-D632-D446-81D1-BF69F3A125B4}" type="presParOf" srcId="{DF17DCA7-2150-CF49-B84B-D2EAE100AA0E}" destId="{0485EBE5-9775-AC4E-B58A-B5371BFAEF6E}" srcOrd="1" destOrd="0" presId="urn:microsoft.com/office/officeart/2008/layout/LinedList"/>
    <dgm:cxn modelId="{440F4C3C-CA63-2845-9EA0-D4E86FEA0F66}" type="presParOf" srcId="{7D0DE0F4-339D-9F4F-A935-3980B3EB4C64}" destId="{0766EA05-5C05-E048-995E-62FDEEF4338A}" srcOrd="8" destOrd="0" presId="urn:microsoft.com/office/officeart/2008/layout/LinedList"/>
    <dgm:cxn modelId="{0C364E4A-6DE7-E546-B87C-DDF960ACEF32}" type="presParOf" srcId="{7D0DE0F4-339D-9F4F-A935-3980B3EB4C64}" destId="{39D135D9-E9AC-C241-B0E5-9F152DBFA036}" srcOrd="9" destOrd="0" presId="urn:microsoft.com/office/officeart/2008/layout/LinedList"/>
    <dgm:cxn modelId="{C848E97F-4C19-0F46-836F-6E668525685E}" type="presParOf" srcId="{39D135D9-E9AC-C241-B0E5-9F152DBFA036}" destId="{237FC110-72B2-314E-B7A5-92955E505B47}" srcOrd="0" destOrd="0" presId="urn:microsoft.com/office/officeart/2008/layout/LinedList"/>
    <dgm:cxn modelId="{4563EA3B-FDDD-B047-ADD5-FF55BC29B0AC}" type="presParOf" srcId="{39D135D9-E9AC-C241-B0E5-9F152DBFA036}" destId="{B409EF7A-6B18-6F41-BAE1-7F90E9E017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DF26C-72DD-C14A-8D0A-BBE0DDF08F9B}">
      <dsp:nvSpPr>
        <dsp:cNvPr id="0" name=""/>
        <dsp:cNvSpPr/>
      </dsp:nvSpPr>
      <dsp:spPr>
        <a:xfrm>
          <a:off x="0" y="0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22B4F-742F-BF4A-BD34-E2AF0F7FDEB1}">
      <dsp:nvSpPr>
        <dsp:cNvPr id="0" name=""/>
        <dsp:cNvSpPr/>
      </dsp:nvSpPr>
      <dsp:spPr>
        <a:xfrm>
          <a:off x="0" y="0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Contexte de la mission</a:t>
          </a:r>
          <a:endParaRPr lang="en-US" sz="3000" kern="1200"/>
        </a:p>
      </dsp:txBody>
      <dsp:txXfrm>
        <a:off x="0" y="0"/>
        <a:ext cx="5288049" cy="658365"/>
      </dsp:txXfrm>
    </dsp:sp>
    <dsp:sp modelId="{68FF901A-C337-CB4E-9A6D-C96C4F404FCD}">
      <dsp:nvSpPr>
        <dsp:cNvPr id="0" name=""/>
        <dsp:cNvSpPr/>
      </dsp:nvSpPr>
      <dsp:spPr>
        <a:xfrm>
          <a:off x="0" y="658365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9EC1C2-19AA-144B-BD3C-E2BA4DD94662}">
      <dsp:nvSpPr>
        <dsp:cNvPr id="0" name=""/>
        <dsp:cNvSpPr/>
      </dsp:nvSpPr>
      <dsp:spPr>
        <a:xfrm>
          <a:off x="0" y="658365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Analyse de l’existant</a:t>
          </a:r>
          <a:endParaRPr lang="en-US" sz="3000" kern="1200"/>
        </a:p>
      </dsp:txBody>
      <dsp:txXfrm>
        <a:off x="0" y="658365"/>
        <a:ext cx="5288049" cy="658365"/>
      </dsp:txXfrm>
    </dsp:sp>
    <dsp:sp modelId="{51503839-D41E-9642-BC05-F0B00B858AA7}">
      <dsp:nvSpPr>
        <dsp:cNvPr id="0" name=""/>
        <dsp:cNvSpPr/>
      </dsp:nvSpPr>
      <dsp:spPr>
        <a:xfrm>
          <a:off x="0" y="1316730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94142-B929-DE43-B149-886CF62DB14F}">
      <dsp:nvSpPr>
        <dsp:cNvPr id="0" name=""/>
        <dsp:cNvSpPr/>
      </dsp:nvSpPr>
      <dsp:spPr>
        <a:xfrm>
          <a:off x="0" y="1316730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Objectif du projet</a:t>
          </a:r>
          <a:endParaRPr lang="en-US" sz="3000" kern="1200"/>
        </a:p>
      </dsp:txBody>
      <dsp:txXfrm>
        <a:off x="0" y="1316730"/>
        <a:ext cx="5288049" cy="658365"/>
      </dsp:txXfrm>
    </dsp:sp>
    <dsp:sp modelId="{E125CADA-E982-0C42-A667-575D55DED558}">
      <dsp:nvSpPr>
        <dsp:cNvPr id="0" name=""/>
        <dsp:cNvSpPr/>
      </dsp:nvSpPr>
      <dsp:spPr>
        <a:xfrm>
          <a:off x="0" y="1975095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CC0E5-DA3D-FA4F-B284-4360BD2078C8}">
      <dsp:nvSpPr>
        <dsp:cNvPr id="0" name=""/>
        <dsp:cNvSpPr/>
      </dsp:nvSpPr>
      <dsp:spPr>
        <a:xfrm>
          <a:off x="0" y="1975095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Périmètre du projet</a:t>
          </a:r>
          <a:endParaRPr lang="en-US" sz="3000" kern="1200"/>
        </a:p>
      </dsp:txBody>
      <dsp:txXfrm>
        <a:off x="0" y="1975095"/>
        <a:ext cx="5288049" cy="658365"/>
      </dsp:txXfrm>
    </dsp:sp>
    <dsp:sp modelId="{336ED745-3849-D842-A100-46F360DA3EB3}">
      <dsp:nvSpPr>
        <dsp:cNvPr id="0" name=""/>
        <dsp:cNvSpPr/>
      </dsp:nvSpPr>
      <dsp:spPr>
        <a:xfrm>
          <a:off x="0" y="2633461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9048C-4C37-4D4D-ACF1-1B75CC9FCC31}">
      <dsp:nvSpPr>
        <dsp:cNvPr id="0" name=""/>
        <dsp:cNvSpPr/>
      </dsp:nvSpPr>
      <dsp:spPr>
        <a:xfrm>
          <a:off x="0" y="2633461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Schéma réseau</a:t>
          </a:r>
          <a:endParaRPr lang="en-US" sz="3000" kern="1200"/>
        </a:p>
      </dsp:txBody>
      <dsp:txXfrm>
        <a:off x="0" y="2633461"/>
        <a:ext cx="5288049" cy="658365"/>
      </dsp:txXfrm>
    </dsp:sp>
    <dsp:sp modelId="{657AEA4D-A3AF-9D47-9770-646C03F5995E}">
      <dsp:nvSpPr>
        <dsp:cNvPr id="0" name=""/>
        <dsp:cNvSpPr/>
      </dsp:nvSpPr>
      <dsp:spPr>
        <a:xfrm>
          <a:off x="0" y="3291826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E2829-0C64-0940-BDD4-F2D039D68B58}">
      <dsp:nvSpPr>
        <dsp:cNvPr id="0" name=""/>
        <dsp:cNvSpPr/>
      </dsp:nvSpPr>
      <dsp:spPr>
        <a:xfrm>
          <a:off x="0" y="3291826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Ce que j’ai réalisé</a:t>
          </a:r>
          <a:endParaRPr lang="en-US" sz="3000" kern="1200"/>
        </a:p>
      </dsp:txBody>
      <dsp:txXfrm>
        <a:off x="0" y="3291826"/>
        <a:ext cx="5288049" cy="658365"/>
      </dsp:txXfrm>
    </dsp:sp>
    <dsp:sp modelId="{CF528743-38C5-B049-9F21-1675539161D0}">
      <dsp:nvSpPr>
        <dsp:cNvPr id="0" name=""/>
        <dsp:cNvSpPr/>
      </dsp:nvSpPr>
      <dsp:spPr>
        <a:xfrm>
          <a:off x="0" y="3950191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7F2C51-E70D-E540-8D00-E6011796F550}">
      <dsp:nvSpPr>
        <dsp:cNvPr id="0" name=""/>
        <dsp:cNvSpPr/>
      </dsp:nvSpPr>
      <dsp:spPr>
        <a:xfrm>
          <a:off x="0" y="3950191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Ce que je n’ai pas réalisé</a:t>
          </a:r>
          <a:endParaRPr lang="en-US" sz="3000" kern="1200"/>
        </a:p>
      </dsp:txBody>
      <dsp:txXfrm>
        <a:off x="0" y="3950191"/>
        <a:ext cx="5288049" cy="658365"/>
      </dsp:txXfrm>
    </dsp:sp>
    <dsp:sp modelId="{8FF40F03-A26A-AB4B-8C6D-71FD0891593F}">
      <dsp:nvSpPr>
        <dsp:cNvPr id="0" name=""/>
        <dsp:cNvSpPr/>
      </dsp:nvSpPr>
      <dsp:spPr>
        <a:xfrm>
          <a:off x="0" y="4608556"/>
          <a:ext cx="528804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DC8A68-EB30-804D-A6F0-5B6A9FCFC976}">
      <dsp:nvSpPr>
        <dsp:cNvPr id="0" name=""/>
        <dsp:cNvSpPr/>
      </dsp:nvSpPr>
      <dsp:spPr>
        <a:xfrm>
          <a:off x="0" y="4608556"/>
          <a:ext cx="5288049" cy="65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Conclusion</a:t>
          </a:r>
          <a:endParaRPr lang="en-US" sz="3000" kern="1200"/>
        </a:p>
      </dsp:txBody>
      <dsp:txXfrm>
        <a:off x="0" y="4608556"/>
        <a:ext cx="5288049" cy="658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09BA-649D-D24C-B77D-F2BF0C39880C}">
      <dsp:nvSpPr>
        <dsp:cNvPr id="0" name=""/>
        <dsp:cNvSpPr/>
      </dsp:nvSpPr>
      <dsp:spPr>
        <a:xfrm>
          <a:off x="850" y="0"/>
          <a:ext cx="3445958" cy="37388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0" rIns="3403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Centre-Info a besoin d’un prestataire informatique</a:t>
          </a:r>
          <a:endParaRPr lang="en-US" sz="2600" kern="1200"/>
        </a:p>
      </dsp:txBody>
      <dsp:txXfrm>
        <a:off x="850" y="1495545"/>
        <a:ext cx="3445958" cy="2243317"/>
      </dsp:txXfrm>
    </dsp:sp>
    <dsp:sp modelId="{12E97127-E6EB-E442-9C4B-505DF50D6858}">
      <dsp:nvSpPr>
        <dsp:cNvPr id="0" name=""/>
        <dsp:cNvSpPr/>
      </dsp:nvSpPr>
      <dsp:spPr>
        <a:xfrm>
          <a:off x="850" y="0"/>
          <a:ext cx="3445958" cy="14955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165100" rIns="3403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0" y="0"/>
        <a:ext cx="3445958" cy="1495545"/>
      </dsp:txXfrm>
    </dsp:sp>
    <dsp:sp modelId="{EAA5A734-5F4F-4A47-BCF3-22BCDE7396F0}">
      <dsp:nvSpPr>
        <dsp:cNvPr id="0" name=""/>
        <dsp:cNvSpPr/>
      </dsp:nvSpPr>
      <dsp:spPr>
        <a:xfrm>
          <a:off x="3722485" y="0"/>
          <a:ext cx="3445958" cy="3738863"/>
        </a:xfrm>
        <a:prstGeom prst="rect">
          <a:avLst/>
        </a:prstGeom>
        <a:solidFill>
          <a:schemeClr val="accent2">
            <a:hueOff val="3536049"/>
            <a:satOff val="-13319"/>
            <a:lumOff val="11176"/>
            <a:alphaOff val="0"/>
          </a:schemeClr>
        </a:solidFill>
        <a:ln w="12700" cap="flat" cmpd="sng" algn="ctr">
          <a:solidFill>
            <a:schemeClr val="accent2">
              <a:hueOff val="3536049"/>
              <a:satOff val="-13319"/>
              <a:lumOff val="1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0" rIns="3403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Audit du SI avait été effectuer </a:t>
          </a:r>
          <a:endParaRPr lang="en-US" sz="2600" kern="1200"/>
        </a:p>
      </dsp:txBody>
      <dsp:txXfrm>
        <a:off x="3722485" y="1495545"/>
        <a:ext cx="3445958" cy="2243317"/>
      </dsp:txXfrm>
    </dsp:sp>
    <dsp:sp modelId="{8BE3FE40-D609-304A-9A6D-3A93E7ED7202}">
      <dsp:nvSpPr>
        <dsp:cNvPr id="0" name=""/>
        <dsp:cNvSpPr/>
      </dsp:nvSpPr>
      <dsp:spPr>
        <a:xfrm>
          <a:off x="3722485" y="0"/>
          <a:ext cx="3445958" cy="14955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165100" rIns="3403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22485" y="0"/>
        <a:ext cx="3445958" cy="1495545"/>
      </dsp:txXfrm>
    </dsp:sp>
    <dsp:sp modelId="{38A6A4D8-249E-3D40-9E32-93660F65893F}">
      <dsp:nvSpPr>
        <dsp:cNvPr id="0" name=""/>
        <dsp:cNvSpPr/>
      </dsp:nvSpPr>
      <dsp:spPr>
        <a:xfrm>
          <a:off x="7444120" y="0"/>
          <a:ext cx="3445958" cy="3738863"/>
        </a:xfrm>
        <a:prstGeom prst="rect">
          <a:avLst/>
        </a:prstGeom>
        <a:solidFill>
          <a:schemeClr val="accent2">
            <a:hueOff val="7072097"/>
            <a:satOff val="-26638"/>
            <a:lumOff val="22353"/>
            <a:alphaOff val="0"/>
          </a:schemeClr>
        </a:solidFill>
        <a:ln w="12700" cap="flat" cmpd="sng" algn="ctr">
          <a:solidFill>
            <a:schemeClr val="accent2">
              <a:hueOff val="7072097"/>
              <a:satOff val="-26638"/>
              <a:lumOff val="2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0" rIns="340384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Cahier des charges fournis par le client</a:t>
          </a:r>
          <a:endParaRPr lang="en-US" sz="2600" kern="1200" dirty="0"/>
        </a:p>
      </dsp:txBody>
      <dsp:txXfrm>
        <a:off x="7444120" y="1495545"/>
        <a:ext cx="3445958" cy="2243317"/>
      </dsp:txXfrm>
    </dsp:sp>
    <dsp:sp modelId="{70C44EA7-B9E6-8D42-9090-1202C4A8DA3F}">
      <dsp:nvSpPr>
        <dsp:cNvPr id="0" name=""/>
        <dsp:cNvSpPr/>
      </dsp:nvSpPr>
      <dsp:spPr>
        <a:xfrm>
          <a:off x="7444120" y="0"/>
          <a:ext cx="3445958" cy="14955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384" tIns="165100" rIns="34038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44120" y="0"/>
        <a:ext cx="3445958" cy="1495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34177-CA51-FF4B-90E6-CFF35D6D80D2}">
      <dsp:nvSpPr>
        <dsp:cNvPr id="0" name=""/>
        <dsp:cNvSpPr/>
      </dsp:nvSpPr>
      <dsp:spPr>
        <a:xfrm>
          <a:off x="0" y="623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D326A-BC14-814A-BCC2-9563950C6DC6}">
      <dsp:nvSpPr>
        <dsp:cNvPr id="0" name=""/>
        <dsp:cNvSpPr/>
      </dsp:nvSpPr>
      <dsp:spPr>
        <a:xfrm>
          <a:off x="0" y="623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Aucune solution de gestion de parc informatique</a:t>
          </a:r>
          <a:endParaRPr lang="en-US" sz="1400" kern="1200"/>
        </a:p>
      </dsp:txBody>
      <dsp:txXfrm>
        <a:off x="0" y="623"/>
        <a:ext cx="7216416" cy="730001"/>
      </dsp:txXfrm>
    </dsp:sp>
    <dsp:sp modelId="{EAF76533-5422-7B4B-8A47-9E601BF7AEC1}">
      <dsp:nvSpPr>
        <dsp:cNvPr id="0" name=""/>
        <dsp:cNvSpPr/>
      </dsp:nvSpPr>
      <dsp:spPr>
        <a:xfrm>
          <a:off x="0" y="730625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DD80-3D26-8F4C-9702-A5F89DF1B51C}">
      <dsp:nvSpPr>
        <dsp:cNvPr id="0" name=""/>
        <dsp:cNvSpPr/>
      </dsp:nvSpPr>
      <dsp:spPr>
        <a:xfrm>
          <a:off x="0" y="730625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Excel est utilisé pour gérer les tickets</a:t>
          </a:r>
          <a:endParaRPr lang="en-US" sz="1400" kern="1200"/>
        </a:p>
      </dsp:txBody>
      <dsp:txXfrm>
        <a:off x="0" y="730625"/>
        <a:ext cx="7216416" cy="730001"/>
      </dsp:txXfrm>
    </dsp:sp>
    <dsp:sp modelId="{991C9A32-860E-C74F-9DCD-95EA26C860B7}">
      <dsp:nvSpPr>
        <dsp:cNvPr id="0" name=""/>
        <dsp:cNvSpPr/>
      </dsp:nvSpPr>
      <dsp:spPr>
        <a:xfrm>
          <a:off x="0" y="1460627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DCEC9-B008-C842-A20E-10AAC72826CA}">
      <dsp:nvSpPr>
        <dsp:cNvPr id="0" name=""/>
        <dsp:cNvSpPr/>
      </dsp:nvSpPr>
      <dsp:spPr>
        <a:xfrm>
          <a:off x="0" y="1460627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Parc informatique devenant obsolète. </a:t>
          </a:r>
          <a:endParaRPr lang="en-US" sz="1400" kern="1200" dirty="0"/>
        </a:p>
      </dsp:txBody>
      <dsp:txXfrm>
        <a:off x="0" y="1460627"/>
        <a:ext cx="7216416" cy="730001"/>
      </dsp:txXfrm>
    </dsp:sp>
    <dsp:sp modelId="{C2304ECE-BFAF-F643-9B02-FF8BA135495F}">
      <dsp:nvSpPr>
        <dsp:cNvPr id="0" name=""/>
        <dsp:cNvSpPr/>
      </dsp:nvSpPr>
      <dsp:spPr>
        <a:xfrm>
          <a:off x="0" y="2190629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02490-C75A-D04B-A340-3427CDE7C85B}">
      <dsp:nvSpPr>
        <dsp:cNvPr id="0" name=""/>
        <dsp:cNvSpPr/>
      </dsp:nvSpPr>
      <dsp:spPr>
        <a:xfrm>
          <a:off x="0" y="2190629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Tous les utilisateurs sont administrateurs de leurs postes.</a:t>
          </a:r>
          <a:endParaRPr lang="en-US" sz="1400" kern="1200"/>
        </a:p>
      </dsp:txBody>
      <dsp:txXfrm>
        <a:off x="0" y="2190629"/>
        <a:ext cx="7216416" cy="730001"/>
      </dsp:txXfrm>
    </dsp:sp>
    <dsp:sp modelId="{D886ACD5-F33E-214F-88B1-F050E752BE08}">
      <dsp:nvSpPr>
        <dsp:cNvPr id="0" name=""/>
        <dsp:cNvSpPr/>
      </dsp:nvSpPr>
      <dsp:spPr>
        <a:xfrm>
          <a:off x="0" y="2920630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B2CD1-105E-3845-8C6F-514B75407E7B}">
      <dsp:nvSpPr>
        <dsp:cNvPr id="0" name=""/>
        <dsp:cNvSpPr/>
      </dsp:nvSpPr>
      <dsp:spPr>
        <a:xfrm>
          <a:off x="0" y="2920630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Les adresses sont distribuées dynamiquement via un routeur d’accès gérer par le FAI. </a:t>
          </a:r>
          <a:endParaRPr lang="en-US" sz="1400" kern="1200"/>
        </a:p>
      </dsp:txBody>
      <dsp:txXfrm>
        <a:off x="0" y="2920630"/>
        <a:ext cx="7216416" cy="730001"/>
      </dsp:txXfrm>
    </dsp:sp>
    <dsp:sp modelId="{85E7E615-A830-F54C-A065-7166ADD638D5}">
      <dsp:nvSpPr>
        <dsp:cNvPr id="0" name=""/>
        <dsp:cNvSpPr/>
      </dsp:nvSpPr>
      <dsp:spPr>
        <a:xfrm>
          <a:off x="0" y="3650632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3C45D-539C-EF46-BE71-DE2E014EF7E0}">
      <dsp:nvSpPr>
        <dsp:cNvPr id="0" name=""/>
        <dsp:cNvSpPr/>
      </dsp:nvSpPr>
      <dsp:spPr>
        <a:xfrm>
          <a:off x="0" y="3650632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Windows Server 2012 R2 servant de serveur d’impression et de fichier. La sauvegarde des postes sont mis sur des disques durs externes par les utilisateurs (à leur charge). </a:t>
          </a:r>
          <a:endParaRPr lang="en-US" sz="1400" kern="1200"/>
        </a:p>
      </dsp:txBody>
      <dsp:txXfrm>
        <a:off x="0" y="3650632"/>
        <a:ext cx="7216416" cy="730001"/>
      </dsp:txXfrm>
    </dsp:sp>
    <dsp:sp modelId="{2D1BF036-5AC8-784F-BFD1-7781E673D756}">
      <dsp:nvSpPr>
        <dsp:cNvPr id="0" name=""/>
        <dsp:cNvSpPr/>
      </dsp:nvSpPr>
      <dsp:spPr>
        <a:xfrm>
          <a:off x="0" y="4380634"/>
          <a:ext cx="72164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1A026-AA52-D948-94C0-600D0EBEFD00}">
      <dsp:nvSpPr>
        <dsp:cNvPr id="0" name=""/>
        <dsp:cNvSpPr/>
      </dsp:nvSpPr>
      <dsp:spPr>
        <a:xfrm>
          <a:off x="0" y="4380634"/>
          <a:ext cx="7216416" cy="73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En matière de cybersécurité des campagnes de sensibilisations. Ont été effectué auparavant et les bureaux sont fermés à clé.</a:t>
          </a:r>
          <a:endParaRPr lang="en-US" sz="1400" kern="1200"/>
        </a:p>
      </dsp:txBody>
      <dsp:txXfrm>
        <a:off x="0" y="4380634"/>
        <a:ext cx="7216416" cy="730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F1597-B9B5-421B-AA3C-59B91E1A2271}">
      <dsp:nvSpPr>
        <dsp:cNvPr id="0" name=""/>
        <dsp:cNvSpPr/>
      </dsp:nvSpPr>
      <dsp:spPr>
        <a:xfrm>
          <a:off x="0" y="1653"/>
          <a:ext cx="7216416" cy="704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79E30-96A4-49BA-BD30-CEB1AA665D82}">
      <dsp:nvSpPr>
        <dsp:cNvPr id="0" name=""/>
        <dsp:cNvSpPr/>
      </dsp:nvSpPr>
      <dsp:spPr>
        <a:xfrm>
          <a:off x="213124" y="160176"/>
          <a:ext cx="387499" cy="3874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5AAE9-BD7C-4083-9F79-52CBC2778FAD}">
      <dsp:nvSpPr>
        <dsp:cNvPr id="0" name=""/>
        <dsp:cNvSpPr/>
      </dsp:nvSpPr>
      <dsp:spPr>
        <a:xfrm>
          <a:off x="813749" y="1653"/>
          <a:ext cx="6402666" cy="70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64" tIns="74564" rIns="74564" bIns="745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Améliorer la sécurité</a:t>
          </a:r>
          <a:endParaRPr lang="en-US" sz="1900" kern="1200"/>
        </a:p>
      </dsp:txBody>
      <dsp:txXfrm>
        <a:off x="813749" y="1653"/>
        <a:ext cx="6402666" cy="704545"/>
      </dsp:txXfrm>
    </dsp:sp>
    <dsp:sp modelId="{9FD48594-C586-4DD5-ABCB-FB17FDBB5813}">
      <dsp:nvSpPr>
        <dsp:cNvPr id="0" name=""/>
        <dsp:cNvSpPr/>
      </dsp:nvSpPr>
      <dsp:spPr>
        <a:xfrm>
          <a:off x="0" y="882335"/>
          <a:ext cx="7216416" cy="704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B795C-4DEC-4F26-90BE-65CC8A9F89EA}">
      <dsp:nvSpPr>
        <dsp:cNvPr id="0" name=""/>
        <dsp:cNvSpPr/>
      </dsp:nvSpPr>
      <dsp:spPr>
        <a:xfrm>
          <a:off x="213124" y="1040857"/>
          <a:ext cx="387499" cy="3874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249F-5E17-4B35-9A57-CF73431DE7B1}">
      <dsp:nvSpPr>
        <dsp:cNvPr id="0" name=""/>
        <dsp:cNvSpPr/>
      </dsp:nvSpPr>
      <dsp:spPr>
        <a:xfrm>
          <a:off x="813749" y="882335"/>
          <a:ext cx="6402666" cy="70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64" tIns="74564" rIns="74564" bIns="745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Moderniser le matériel</a:t>
          </a:r>
          <a:endParaRPr lang="en-US" sz="1900" kern="1200"/>
        </a:p>
      </dsp:txBody>
      <dsp:txXfrm>
        <a:off x="813749" y="882335"/>
        <a:ext cx="6402666" cy="704545"/>
      </dsp:txXfrm>
    </dsp:sp>
    <dsp:sp modelId="{10BDCC5B-5B52-4E01-9738-FF5B8071DA77}">
      <dsp:nvSpPr>
        <dsp:cNvPr id="0" name=""/>
        <dsp:cNvSpPr/>
      </dsp:nvSpPr>
      <dsp:spPr>
        <a:xfrm>
          <a:off x="0" y="1763016"/>
          <a:ext cx="7216416" cy="704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8438E-9F65-4F50-BB95-BCAF9370EE0A}">
      <dsp:nvSpPr>
        <dsp:cNvPr id="0" name=""/>
        <dsp:cNvSpPr/>
      </dsp:nvSpPr>
      <dsp:spPr>
        <a:xfrm>
          <a:off x="213124" y="1921539"/>
          <a:ext cx="387499" cy="3874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3FF06-CE0D-4232-A216-D80D58E2EDB9}">
      <dsp:nvSpPr>
        <dsp:cNvPr id="0" name=""/>
        <dsp:cNvSpPr/>
      </dsp:nvSpPr>
      <dsp:spPr>
        <a:xfrm>
          <a:off x="813749" y="1763016"/>
          <a:ext cx="6402666" cy="70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64" tIns="74564" rIns="74564" bIns="745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Organiser le réseau</a:t>
          </a:r>
          <a:endParaRPr lang="en-US" sz="1900" kern="1200"/>
        </a:p>
      </dsp:txBody>
      <dsp:txXfrm>
        <a:off x="813749" y="1763016"/>
        <a:ext cx="6402666" cy="704545"/>
      </dsp:txXfrm>
    </dsp:sp>
    <dsp:sp modelId="{A1448252-1BD2-4C32-A407-1136CF9ACE35}">
      <dsp:nvSpPr>
        <dsp:cNvPr id="0" name=""/>
        <dsp:cNvSpPr/>
      </dsp:nvSpPr>
      <dsp:spPr>
        <a:xfrm>
          <a:off x="0" y="2643698"/>
          <a:ext cx="7216416" cy="704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C9ACB-DD67-4217-BB1A-DE5A17AD2E42}">
      <dsp:nvSpPr>
        <dsp:cNvPr id="0" name=""/>
        <dsp:cNvSpPr/>
      </dsp:nvSpPr>
      <dsp:spPr>
        <a:xfrm>
          <a:off x="213124" y="2802220"/>
          <a:ext cx="387499" cy="3874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5DCAD-AFFB-43C5-94A8-7354647E6DC3}">
      <dsp:nvSpPr>
        <dsp:cNvPr id="0" name=""/>
        <dsp:cNvSpPr/>
      </dsp:nvSpPr>
      <dsp:spPr>
        <a:xfrm>
          <a:off x="813749" y="2643698"/>
          <a:ext cx="6402666" cy="70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64" tIns="74564" rIns="74564" bIns="745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Gérer le parc et les incidents</a:t>
          </a:r>
          <a:endParaRPr lang="en-US" sz="1900" kern="1200"/>
        </a:p>
      </dsp:txBody>
      <dsp:txXfrm>
        <a:off x="813749" y="2643698"/>
        <a:ext cx="6402666" cy="704545"/>
      </dsp:txXfrm>
    </dsp:sp>
    <dsp:sp modelId="{6F6E252D-F243-4871-B7FF-81E857CCEFAC}">
      <dsp:nvSpPr>
        <dsp:cNvPr id="0" name=""/>
        <dsp:cNvSpPr/>
      </dsp:nvSpPr>
      <dsp:spPr>
        <a:xfrm>
          <a:off x="0" y="3524379"/>
          <a:ext cx="7216416" cy="704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DE944-BE68-4C59-8489-E0A1C180FFB3}">
      <dsp:nvSpPr>
        <dsp:cNvPr id="0" name=""/>
        <dsp:cNvSpPr/>
      </dsp:nvSpPr>
      <dsp:spPr>
        <a:xfrm>
          <a:off x="213124" y="3682902"/>
          <a:ext cx="387499" cy="3874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CA267-DDB0-4510-A614-5969A23A4436}">
      <dsp:nvSpPr>
        <dsp:cNvPr id="0" name=""/>
        <dsp:cNvSpPr/>
      </dsp:nvSpPr>
      <dsp:spPr>
        <a:xfrm>
          <a:off x="813749" y="3524379"/>
          <a:ext cx="6402666" cy="70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64" tIns="74564" rIns="74564" bIns="745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Gagner en efficacité</a:t>
          </a:r>
          <a:endParaRPr lang="en-US" sz="1900" kern="1200"/>
        </a:p>
      </dsp:txBody>
      <dsp:txXfrm>
        <a:off x="813749" y="3524379"/>
        <a:ext cx="6402666" cy="704545"/>
      </dsp:txXfrm>
    </dsp:sp>
    <dsp:sp modelId="{D37F2F03-803F-4F0F-8B54-145EB124BADE}">
      <dsp:nvSpPr>
        <dsp:cNvPr id="0" name=""/>
        <dsp:cNvSpPr/>
      </dsp:nvSpPr>
      <dsp:spPr>
        <a:xfrm>
          <a:off x="0" y="4405061"/>
          <a:ext cx="7216416" cy="7045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F9DD5-409D-4676-9BA6-FA2C189ABE02}">
      <dsp:nvSpPr>
        <dsp:cNvPr id="0" name=""/>
        <dsp:cNvSpPr/>
      </dsp:nvSpPr>
      <dsp:spPr>
        <a:xfrm>
          <a:off x="213124" y="4563583"/>
          <a:ext cx="387499" cy="38749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DAF26-F52B-4D95-B931-290363C11ABB}">
      <dsp:nvSpPr>
        <dsp:cNvPr id="0" name=""/>
        <dsp:cNvSpPr/>
      </dsp:nvSpPr>
      <dsp:spPr>
        <a:xfrm>
          <a:off x="813749" y="4405061"/>
          <a:ext cx="6402666" cy="704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64" tIns="74564" rIns="74564" bIns="745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Conformité du parc informatique</a:t>
          </a:r>
          <a:endParaRPr lang="en-US" sz="1900" kern="1200"/>
        </a:p>
      </dsp:txBody>
      <dsp:txXfrm>
        <a:off x="813749" y="4405061"/>
        <a:ext cx="6402666" cy="704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4D9A4-F496-4C7E-AD31-C0938B53C415}">
      <dsp:nvSpPr>
        <dsp:cNvPr id="0" name=""/>
        <dsp:cNvSpPr/>
      </dsp:nvSpPr>
      <dsp:spPr>
        <a:xfrm>
          <a:off x="810464" y="96937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E1859-820E-4FED-93D1-6CF12E6F2D96}">
      <dsp:nvSpPr>
        <dsp:cNvPr id="0" name=""/>
        <dsp:cNvSpPr/>
      </dsp:nvSpPr>
      <dsp:spPr>
        <a:xfrm>
          <a:off x="315464" y="20494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deux sites du Centre SIO-Info</a:t>
          </a:r>
          <a:endParaRPr lang="en-US" sz="1300" kern="1200"/>
        </a:p>
      </dsp:txBody>
      <dsp:txXfrm>
        <a:off x="315464" y="2049490"/>
        <a:ext cx="1800000" cy="720000"/>
      </dsp:txXfrm>
    </dsp:sp>
    <dsp:sp modelId="{1FE69C59-20A3-4415-A5F1-42C39AEA9A2C}">
      <dsp:nvSpPr>
        <dsp:cNvPr id="0" name=""/>
        <dsp:cNvSpPr/>
      </dsp:nvSpPr>
      <dsp:spPr>
        <a:xfrm>
          <a:off x="2925464" y="96937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8C266-8CB1-48A5-89F4-28F95DE7A374}">
      <dsp:nvSpPr>
        <dsp:cNvPr id="0" name=""/>
        <dsp:cNvSpPr/>
      </dsp:nvSpPr>
      <dsp:spPr>
        <a:xfrm>
          <a:off x="2430464" y="20494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Les postes pédagogiques et administratifs</a:t>
          </a:r>
          <a:endParaRPr lang="en-US" sz="1300" kern="1200"/>
        </a:p>
      </dsp:txBody>
      <dsp:txXfrm>
        <a:off x="2430464" y="2049490"/>
        <a:ext cx="1800000" cy="720000"/>
      </dsp:txXfrm>
    </dsp:sp>
    <dsp:sp modelId="{9C9E3C74-D6B3-4445-A24C-554614BFBB65}">
      <dsp:nvSpPr>
        <dsp:cNvPr id="0" name=""/>
        <dsp:cNvSpPr/>
      </dsp:nvSpPr>
      <dsp:spPr>
        <a:xfrm>
          <a:off x="5040464" y="96937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556C8-458C-4C8E-ACA8-FDDE475502F6}">
      <dsp:nvSpPr>
        <dsp:cNvPr id="0" name=""/>
        <dsp:cNvSpPr/>
      </dsp:nvSpPr>
      <dsp:spPr>
        <a:xfrm>
          <a:off x="4545464" y="20494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 réseau interne, les serveurs, les impressions, la téléphonie IP</a:t>
          </a:r>
          <a:endParaRPr lang="en-US" sz="1300" kern="1200"/>
        </a:p>
      </dsp:txBody>
      <dsp:txXfrm>
        <a:off x="4545464" y="2049490"/>
        <a:ext cx="1800000" cy="720000"/>
      </dsp:txXfrm>
    </dsp:sp>
    <dsp:sp modelId="{3ADC1526-E1CF-4B26-AD4C-EB079AB28019}">
      <dsp:nvSpPr>
        <dsp:cNvPr id="0" name=""/>
        <dsp:cNvSpPr/>
      </dsp:nvSpPr>
      <dsp:spPr>
        <a:xfrm>
          <a:off x="7155464" y="96937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8A2D8-AF2D-43CF-A76E-EE70FCE73555}">
      <dsp:nvSpPr>
        <dsp:cNvPr id="0" name=""/>
        <dsp:cNvSpPr/>
      </dsp:nvSpPr>
      <dsp:spPr>
        <a:xfrm>
          <a:off x="6660464" y="20494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Le déploiement GPO, AD, GLPI</a:t>
          </a:r>
          <a:endParaRPr lang="en-US" sz="1300" kern="1200"/>
        </a:p>
      </dsp:txBody>
      <dsp:txXfrm>
        <a:off x="6660464" y="2049490"/>
        <a:ext cx="1800000" cy="720000"/>
      </dsp:txXfrm>
    </dsp:sp>
    <dsp:sp modelId="{5BC1C81E-7B02-43B7-BF11-68D8325E3151}">
      <dsp:nvSpPr>
        <dsp:cNvPr id="0" name=""/>
        <dsp:cNvSpPr/>
      </dsp:nvSpPr>
      <dsp:spPr>
        <a:xfrm>
          <a:off x="9270464" y="96937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A2CA6-06F8-45FD-8C07-D1888DABB6E9}">
      <dsp:nvSpPr>
        <dsp:cNvPr id="0" name=""/>
        <dsp:cNvSpPr/>
      </dsp:nvSpPr>
      <dsp:spPr>
        <a:xfrm>
          <a:off x="8775464" y="20494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La charte informatique et les droits utilisateurs</a:t>
          </a:r>
          <a:endParaRPr lang="en-US" sz="1300" kern="1200"/>
        </a:p>
      </dsp:txBody>
      <dsp:txXfrm>
        <a:off x="8775464" y="2049490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6D70C-7655-9543-9305-6D2B4DC058F6}">
      <dsp:nvSpPr>
        <dsp:cNvPr id="0" name=""/>
        <dsp:cNvSpPr/>
      </dsp:nvSpPr>
      <dsp:spPr>
        <a:xfrm>
          <a:off x="3662384" y="0"/>
          <a:ext cx="3566160" cy="356616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F15FF-EE99-A04B-AE88-9BF98FA2B835}">
      <dsp:nvSpPr>
        <dsp:cNvPr id="0" name=""/>
        <dsp:cNvSpPr/>
      </dsp:nvSpPr>
      <dsp:spPr>
        <a:xfrm>
          <a:off x="4001169" y="338785"/>
          <a:ext cx="1390802" cy="1390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1 serveur AD / DNS</a:t>
          </a:r>
          <a:endParaRPr lang="en-US" sz="2000" kern="1200"/>
        </a:p>
      </dsp:txBody>
      <dsp:txXfrm>
        <a:off x="4069062" y="406678"/>
        <a:ext cx="1255016" cy="1255016"/>
      </dsp:txXfrm>
    </dsp:sp>
    <dsp:sp modelId="{660B8FEB-F391-E14C-BFAE-DDC660BE300C}">
      <dsp:nvSpPr>
        <dsp:cNvPr id="0" name=""/>
        <dsp:cNvSpPr/>
      </dsp:nvSpPr>
      <dsp:spPr>
        <a:xfrm>
          <a:off x="5498956" y="338785"/>
          <a:ext cx="1390802" cy="1390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1 Serveur DHCP</a:t>
          </a:r>
          <a:endParaRPr lang="en-US" sz="2000" kern="1200"/>
        </a:p>
      </dsp:txBody>
      <dsp:txXfrm>
        <a:off x="5566849" y="406678"/>
        <a:ext cx="1255016" cy="1255016"/>
      </dsp:txXfrm>
    </dsp:sp>
    <dsp:sp modelId="{E97E29AE-8E58-BB4F-9C9C-B8EA404E55BD}">
      <dsp:nvSpPr>
        <dsp:cNvPr id="0" name=""/>
        <dsp:cNvSpPr/>
      </dsp:nvSpPr>
      <dsp:spPr>
        <a:xfrm>
          <a:off x="4001169" y="1836572"/>
          <a:ext cx="1390802" cy="1390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1 serveur GLPI</a:t>
          </a:r>
          <a:endParaRPr lang="en-US" sz="2000" kern="1200"/>
        </a:p>
      </dsp:txBody>
      <dsp:txXfrm>
        <a:off x="4069062" y="1904465"/>
        <a:ext cx="1255016" cy="1255016"/>
      </dsp:txXfrm>
    </dsp:sp>
    <dsp:sp modelId="{B44A8AD2-13D2-1E45-B3C7-30054E95E65E}">
      <dsp:nvSpPr>
        <dsp:cNvPr id="0" name=""/>
        <dsp:cNvSpPr/>
      </dsp:nvSpPr>
      <dsp:spPr>
        <a:xfrm>
          <a:off x="5498956" y="1836572"/>
          <a:ext cx="1390802" cy="1390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1 Serveur Zabbix</a:t>
          </a:r>
          <a:endParaRPr lang="en-US" sz="2000" kern="1200"/>
        </a:p>
      </dsp:txBody>
      <dsp:txXfrm>
        <a:off x="5566849" y="1904465"/>
        <a:ext cx="1255016" cy="1255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36F80-6191-D443-9F33-73C15FEDCE8D}">
      <dsp:nvSpPr>
        <dsp:cNvPr id="0" name=""/>
        <dsp:cNvSpPr/>
      </dsp:nvSpPr>
      <dsp:spPr>
        <a:xfrm>
          <a:off x="0" y="435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BC997-82AA-C842-9D0F-2F0877835BD1}">
      <dsp:nvSpPr>
        <dsp:cNvPr id="0" name=""/>
        <dsp:cNvSpPr/>
      </dsp:nvSpPr>
      <dsp:spPr>
        <a:xfrm>
          <a:off x="0" y="435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Projet intéressent </a:t>
          </a:r>
          <a:endParaRPr lang="en-US" sz="2300" kern="1200"/>
        </a:p>
      </dsp:txBody>
      <dsp:txXfrm>
        <a:off x="0" y="435"/>
        <a:ext cx="10890928" cy="713057"/>
      </dsp:txXfrm>
    </dsp:sp>
    <dsp:sp modelId="{C54CC401-4B8F-0248-9945-88DC6F7E4E1B}">
      <dsp:nvSpPr>
        <dsp:cNvPr id="0" name=""/>
        <dsp:cNvSpPr/>
      </dsp:nvSpPr>
      <dsp:spPr>
        <a:xfrm>
          <a:off x="0" y="713493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EBC11-BEEA-EF4F-A5DA-70813A8139A8}">
      <dsp:nvSpPr>
        <dsp:cNvPr id="0" name=""/>
        <dsp:cNvSpPr/>
      </dsp:nvSpPr>
      <dsp:spPr>
        <a:xfrm>
          <a:off x="0" y="713493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Gros manque d’organisation</a:t>
          </a:r>
          <a:endParaRPr lang="en-US" sz="2300" kern="1200" dirty="0"/>
        </a:p>
      </dsp:txBody>
      <dsp:txXfrm>
        <a:off x="0" y="713493"/>
        <a:ext cx="10890928" cy="713057"/>
      </dsp:txXfrm>
    </dsp:sp>
    <dsp:sp modelId="{6AB454A1-34FA-7E46-A80B-C9166A5AFA35}">
      <dsp:nvSpPr>
        <dsp:cNvPr id="0" name=""/>
        <dsp:cNvSpPr/>
      </dsp:nvSpPr>
      <dsp:spPr>
        <a:xfrm>
          <a:off x="0" y="1426551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562EC-6C96-C545-AF3F-28ECD67A1C08}">
      <dsp:nvSpPr>
        <dsp:cNvPr id="0" name=""/>
        <dsp:cNvSpPr/>
      </dsp:nvSpPr>
      <dsp:spPr>
        <a:xfrm>
          <a:off x="0" y="1426551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Mauvaise gestion de projet de ma part</a:t>
          </a:r>
        </a:p>
      </dsp:txBody>
      <dsp:txXfrm>
        <a:off x="0" y="1426551"/>
        <a:ext cx="10890928" cy="713057"/>
      </dsp:txXfrm>
    </dsp:sp>
    <dsp:sp modelId="{9457B2D5-45CA-174A-8388-8D0C5D620CC3}">
      <dsp:nvSpPr>
        <dsp:cNvPr id="0" name=""/>
        <dsp:cNvSpPr/>
      </dsp:nvSpPr>
      <dsp:spPr>
        <a:xfrm>
          <a:off x="0" y="2139608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94E7C-1D7B-724B-A4B7-EDF0C14D56B0}">
      <dsp:nvSpPr>
        <dsp:cNvPr id="0" name=""/>
        <dsp:cNvSpPr/>
      </dsp:nvSpPr>
      <dsp:spPr>
        <a:xfrm>
          <a:off x="0" y="2139608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Enormément de petite chose à optimiser pour une meilleure expérience d’utilisation</a:t>
          </a:r>
          <a:endParaRPr lang="en-US" sz="2300" kern="1200"/>
        </a:p>
      </dsp:txBody>
      <dsp:txXfrm>
        <a:off x="0" y="2139608"/>
        <a:ext cx="10890928" cy="713057"/>
      </dsp:txXfrm>
    </dsp:sp>
    <dsp:sp modelId="{0766EA05-5C05-E048-995E-62FDEEF4338A}">
      <dsp:nvSpPr>
        <dsp:cNvPr id="0" name=""/>
        <dsp:cNvSpPr/>
      </dsp:nvSpPr>
      <dsp:spPr>
        <a:xfrm>
          <a:off x="0" y="2852666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FC110-72B2-314E-B7A5-92955E505B47}">
      <dsp:nvSpPr>
        <dsp:cNvPr id="0" name=""/>
        <dsp:cNvSpPr/>
      </dsp:nvSpPr>
      <dsp:spPr>
        <a:xfrm>
          <a:off x="0" y="2852666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OpenNebula manque de stabilité</a:t>
          </a:r>
          <a:endParaRPr lang="en-US" sz="2300" kern="1200"/>
        </a:p>
      </dsp:txBody>
      <dsp:txXfrm>
        <a:off x="0" y="2852666"/>
        <a:ext cx="10890928" cy="713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7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3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9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0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7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9A9681A-2486-4655-A876-E26402CA2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CDB4EC7-F07C-FC9C-7FC7-9FD7C033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5002"/>
          <a:stretch>
            <a:fillRect/>
          </a:stretch>
        </p:blipFill>
        <p:spPr>
          <a:xfrm>
            <a:off x="2" y="152"/>
            <a:ext cx="12191998" cy="68578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BB6818-31C2-4340-98F8-64FF7F46A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0CFB62-6795-4B24-3FAA-034ABED8A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5758629" cy="2696866"/>
          </a:xfrm>
        </p:spPr>
        <p:txBody>
          <a:bodyPr anchor="t"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Projet SIO CENTRE-Info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D19666-BA56-1ECC-BB96-36CA32172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402572" cy="1287887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Présenté par </a:t>
            </a:r>
            <a:r>
              <a:rPr lang="fr-FR" dirty="0" err="1">
                <a:solidFill>
                  <a:srgbClr val="FFFFFF"/>
                </a:solidFill>
              </a:rPr>
              <a:t>florian</a:t>
            </a:r>
            <a:r>
              <a:rPr lang="fr-FR" dirty="0">
                <a:solidFill>
                  <a:srgbClr val="FFFFFF"/>
                </a:solidFill>
              </a:rPr>
              <a:t> </a:t>
            </a:r>
            <a:r>
              <a:rPr lang="fr-FR" dirty="0" err="1">
                <a:solidFill>
                  <a:srgbClr val="FFFFFF"/>
                </a:solidFill>
              </a:rPr>
              <a:t>besse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8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5AEC34-0879-E1D9-69AC-F197812F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fr-FR"/>
              <a:t>Ce que je n’ai pas réalisé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065C2-C0A0-6269-3EFC-FC972989E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45" r="29717" b="-2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0CEED-B817-584B-2E82-F82B9DF8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Serveur de Fichier</a:t>
            </a:r>
          </a:p>
          <a:p>
            <a:pPr>
              <a:lnSpc>
                <a:spcPct val="110000"/>
              </a:lnSpc>
            </a:pPr>
            <a:r>
              <a:rPr lang="fr-FR" dirty="0"/>
              <a:t>Serveur d’impression</a:t>
            </a:r>
          </a:p>
          <a:p>
            <a:pPr>
              <a:lnSpc>
                <a:spcPct val="110000"/>
              </a:lnSpc>
            </a:pPr>
            <a:r>
              <a:rPr lang="fr-FR" dirty="0"/>
              <a:t>Wiki</a:t>
            </a:r>
          </a:p>
          <a:p>
            <a:pPr>
              <a:lnSpc>
                <a:spcPct val="110000"/>
              </a:lnSpc>
            </a:pPr>
            <a:r>
              <a:rPr lang="fr-FR" dirty="0"/>
              <a:t>Schéma réseau logique</a:t>
            </a:r>
          </a:p>
          <a:p>
            <a:pPr>
              <a:lnSpc>
                <a:spcPct val="110000"/>
              </a:lnSpc>
            </a:pPr>
            <a:r>
              <a:rPr lang="fr-FR" dirty="0"/>
              <a:t>Serveur de téléphonie IP</a:t>
            </a:r>
          </a:p>
          <a:p>
            <a:pPr>
              <a:lnSpc>
                <a:spcPct val="110000"/>
              </a:lnSpc>
            </a:pPr>
            <a:r>
              <a:rPr lang="fr-FR" dirty="0"/>
              <a:t>Serveur d’Impression</a:t>
            </a:r>
          </a:p>
          <a:p>
            <a:pPr>
              <a:lnSpc>
                <a:spcPct val="11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3EAE4-77CE-60F7-56A6-97531093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756A45E-54C0-AA78-76D2-B75AA2A60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252811"/>
              </p:ext>
            </p:extLst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72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017262-EEEC-4F5E-917D-A55E68A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0375" y="-480370"/>
            <a:ext cx="4735963" cy="569671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D93E37-B26D-1910-16F8-3FA8D7E6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19" y="1371601"/>
            <a:ext cx="4023360" cy="2671482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Sommaire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A3EDAAA-869E-4AA2-A7CE-BF2C0259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18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0EE11A25-D270-94DD-1234-154F035D9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741046"/>
              </p:ext>
            </p:extLst>
          </p:nvPr>
        </p:nvGraphicFramePr>
        <p:xfrm>
          <a:off x="6242960" y="1031002"/>
          <a:ext cx="5288049" cy="526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30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3260F3-D681-82A5-9074-FF281257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fr-FR" dirty="0"/>
              <a:t>Contexte de la mission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3368243-987C-2B6E-C395-FB25683CB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44054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573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6D0A8-ACDF-8411-5AA4-2F21E361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fr-FR" sz="3600"/>
              <a:t>Analyse de l’existant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4F259F5E-B14F-39DF-33B0-4B4146212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813943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58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593388-4C26-2843-4CEC-30F22170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r>
              <a:rPr lang="fr-FR" sz="3600"/>
              <a:t>Objectif du projet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2A604E6-F4C5-888C-BC33-A2FE56AAC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97018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98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7001DC-15BB-BA36-39EF-DF4996E5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fr-FR"/>
              <a:t>Périmètre du projet </a:t>
            </a:r>
            <a:endParaRPr lang="fr-FR" dirty="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Espace réservé du contenu 2">
            <a:extLst>
              <a:ext uri="{FF2B5EF4-FFF2-40B4-BE49-F238E27FC236}">
                <a16:creationId xmlns:a16="http://schemas.microsoft.com/office/drawing/2014/main" id="{AE612467-8A54-F7FA-1F35-3DF683A09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89635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386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B6F557-4C57-2A2E-F7D7-B5139CE6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02091"/>
            <a:ext cx="3291840" cy="27702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Schéma réseau (1</a:t>
            </a:r>
            <a:r>
              <a:rPr lang="en-US" sz="4400" baseline="30000"/>
              <a:t>er</a:t>
            </a:r>
            <a:r>
              <a:rPr lang="en-US" sz="4400"/>
              <a:t> Template)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12A159E-6337-85D1-A3E8-3916C3323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2935" y="966978"/>
            <a:ext cx="6888698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0BC75-7236-CF5B-89CC-C95C8DF6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j’ai réalisé (Hardware)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42886E4-4305-71E8-8090-1823F59D8F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382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EC6ABE-19BE-9F9D-19EE-0C41A7D4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568" y="1371600"/>
            <a:ext cx="5732441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400"/>
              <a:t>Ce que j’ai réalisé (Software)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0EBFFB-D2BC-E1F3-45AD-BC7F49515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16" y="643465"/>
            <a:ext cx="2231055" cy="2663948"/>
          </a:xfrm>
          <a:prstGeom prst="rect">
            <a:avLst/>
          </a:prstGeom>
        </p:spPr>
      </p:pic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88D00D77-D299-4699-8F8E-BD436FF71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86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BA7C2420-E181-7881-4DEF-BC62410F0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3633965"/>
            <a:ext cx="4235624" cy="234018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35AA58-4A4B-C202-039A-E9E28E8C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568" y="2636205"/>
            <a:ext cx="5732441" cy="3661713"/>
          </a:xfrm>
        </p:spPr>
        <p:txBody>
          <a:bodyPr>
            <a:normAutofit/>
          </a:bodyPr>
          <a:lstStyle/>
          <a:p>
            <a:r>
              <a:rPr lang="fr-FR"/>
              <a:t>GPO Installation Agent GLPI + Synchronisation au GLPI</a:t>
            </a:r>
          </a:p>
          <a:p>
            <a:r>
              <a:rPr lang="fr-FR"/>
              <a:t>GPO Page d’accueil (Chrome et </a:t>
            </a:r>
            <a:r>
              <a:rPr lang="fr-FR" err="1"/>
              <a:t>FireFox</a:t>
            </a:r>
            <a:r>
              <a:rPr lang="fr-FR"/>
              <a:t>)</a:t>
            </a:r>
          </a:p>
          <a:p>
            <a:r>
              <a:rPr lang="fr-FR"/>
              <a:t>GPO Mots de passe (9 caractères + stratégie de complexité)</a:t>
            </a:r>
          </a:p>
          <a:p>
            <a:r>
              <a:rPr lang="fr-FR"/>
              <a:t>GPO Interdiction de changement de fond d’écran</a:t>
            </a:r>
          </a:p>
          <a:p>
            <a:r>
              <a:rPr lang="fr-FR"/>
              <a:t>Installation d’un </a:t>
            </a:r>
            <a:r>
              <a:rPr lang="fr-FR" err="1"/>
              <a:t>zabbix</a:t>
            </a:r>
            <a:r>
              <a:rPr lang="fr-FR"/>
              <a:t> / GLPI</a:t>
            </a:r>
          </a:p>
          <a:p>
            <a:r>
              <a:rPr lang="fr-FR"/>
              <a:t>Redirection DNS (Zabbix et GLPI)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9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352</Words>
  <Application>Microsoft Macintosh PowerPoint</Application>
  <PresentationFormat>Grand écran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Grandview Display</vt:lpstr>
      <vt:lpstr>DashVTI</vt:lpstr>
      <vt:lpstr>Projet SIO CENTRE-Info</vt:lpstr>
      <vt:lpstr>Sommaire</vt:lpstr>
      <vt:lpstr>Contexte de la mission</vt:lpstr>
      <vt:lpstr>Analyse de l’existant </vt:lpstr>
      <vt:lpstr>Objectif du projet </vt:lpstr>
      <vt:lpstr>Périmètre du projet </vt:lpstr>
      <vt:lpstr>Schéma réseau (1er Template)</vt:lpstr>
      <vt:lpstr>Ce j’ai réalisé (Hardware)</vt:lpstr>
      <vt:lpstr>Ce que j’ai réalisé (Software)</vt:lpstr>
      <vt:lpstr>Ce que je n’ai pas réalisé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BESSE Florian</dc:creator>
  <cp:lastModifiedBy>BESSE Florian</cp:lastModifiedBy>
  <cp:revision>2</cp:revision>
  <dcterms:created xsi:type="dcterms:W3CDTF">2025-06-24T07:20:44Z</dcterms:created>
  <dcterms:modified xsi:type="dcterms:W3CDTF">2025-06-29T19:45:54Z</dcterms:modified>
</cp:coreProperties>
</file>